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546" r:id="rId2"/>
    <p:sldId id="785" r:id="rId3"/>
    <p:sldId id="733" r:id="rId4"/>
    <p:sldId id="734" r:id="rId5"/>
    <p:sldId id="735" r:id="rId6"/>
    <p:sldId id="789" r:id="rId7"/>
    <p:sldId id="790" r:id="rId8"/>
    <p:sldId id="736" r:id="rId9"/>
    <p:sldId id="783" r:id="rId10"/>
    <p:sldId id="791" r:id="rId11"/>
    <p:sldId id="792" r:id="rId12"/>
    <p:sldId id="793" r:id="rId13"/>
    <p:sldId id="794" r:id="rId14"/>
    <p:sldId id="809" r:id="rId15"/>
    <p:sldId id="737" r:id="rId16"/>
    <p:sldId id="788" r:id="rId17"/>
    <p:sldId id="738" r:id="rId18"/>
    <p:sldId id="782" r:id="rId19"/>
    <p:sldId id="810" r:id="rId20"/>
    <p:sldId id="739" r:id="rId21"/>
    <p:sldId id="740" r:id="rId22"/>
    <p:sldId id="741" r:id="rId23"/>
    <p:sldId id="807" r:id="rId24"/>
    <p:sldId id="747" r:id="rId25"/>
    <p:sldId id="748" r:id="rId26"/>
    <p:sldId id="811" r:id="rId27"/>
    <p:sldId id="812" r:id="rId28"/>
    <p:sldId id="813" r:id="rId29"/>
    <p:sldId id="749" r:id="rId30"/>
    <p:sldId id="808" r:id="rId31"/>
    <p:sldId id="750" r:id="rId32"/>
    <p:sldId id="751" r:id="rId33"/>
    <p:sldId id="752" r:id="rId34"/>
    <p:sldId id="753" r:id="rId35"/>
    <p:sldId id="754" r:id="rId36"/>
    <p:sldId id="814" r:id="rId37"/>
    <p:sldId id="795" r:id="rId38"/>
    <p:sldId id="806" r:id="rId3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28E"/>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31B74-0EA2-4658-8183-0A5CB8019558}" v="91" dt="2023-12-19T23:20:28.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7008" autoAdjust="0"/>
  </p:normalViewPr>
  <p:slideViewPr>
    <p:cSldViewPr>
      <p:cViewPr varScale="1">
        <p:scale>
          <a:sx n="59" d="100"/>
          <a:sy n="59" d="100"/>
        </p:scale>
        <p:origin x="1456" y="4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94931B74-0EA2-4658-8183-0A5CB8019558}"/>
    <pc:docChg chg="undo custSel addSld delSld modSld">
      <pc:chgData name="Kafentzis Georgios" userId="0fad1e94-8729-4dd9-a94a-3efaf92f008a" providerId="ADAL" clId="{94931B74-0EA2-4658-8183-0A5CB8019558}" dt="2023-12-19T23:20:28.245" v="142" actId="1076"/>
      <pc:docMkLst>
        <pc:docMk/>
      </pc:docMkLst>
      <pc:sldChg chg="modSp">
        <pc:chgData name="Kafentzis Georgios" userId="0fad1e94-8729-4dd9-a94a-3efaf92f008a" providerId="ADAL" clId="{94931B74-0EA2-4658-8183-0A5CB8019558}" dt="2023-12-18T16:31:20.674" v="42" actId="400"/>
        <pc:sldMkLst>
          <pc:docMk/>
          <pc:sldMk cId="1322183920" sldId="735"/>
        </pc:sldMkLst>
        <pc:spChg chg="mod">
          <ac:chgData name="Kafentzis Georgios" userId="0fad1e94-8729-4dd9-a94a-3efaf92f008a" providerId="ADAL" clId="{94931B74-0EA2-4658-8183-0A5CB8019558}" dt="2023-12-18T16:31:20.674" v="42" actId="400"/>
          <ac:spMkLst>
            <pc:docMk/>
            <pc:sldMk cId="1322183920" sldId="735"/>
            <ac:spMk id="3" creationId="{00000000-0000-0000-0000-000000000000}"/>
          </ac:spMkLst>
        </pc:spChg>
      </pc:sldChg>
      <pc:sldChg chg="addSp delSp modSp mod">
        <pc:chgData name="Kafentzis Georgios" userId="0fad1e94-8729-4dd9-a94a-3efaf92f008a" providerId="ADAL" clId="{94931B74-0EA2-4658-8183-0A5CB8019558}" dt="2023-12-18T16:40:43.124" v="116" actId="20577"/>
        <pc:sldMkLst>
          <pc:docMk/>
          <pc:sldMk cId="3864319862" sldId="741"/>
        </pc:sldMkLst>
        <pc:spChg chg="mod">
          <ac:chgData name="Kafentzis Georgios" userId="0fad1e94-8729-4dd9-a94a-3efaf92f008a" providerId="ADAL" clId="{94931B74-0EA2-4658-8183-0A5CB8019558}" dt="2023-12-18T16:40:43.124" v="116" actId="20577"/>
          <ac:spMkLst>
            <pc:docMk/>
            <pc:sldMk cId="3864319862" sldId="741"/>
            <ac:spMk id="3" creationId="{00000000-0000-0000-0000-000000000000}"/>
          </ac:spMkLst>
        </pc:spChg>
        <pc:spChg chg="mod">
          <ac:chgData name="Kafentzis Georgios" userId="0fad1e94-8729-4dd9-a94a-3efaf92f008a" providerId="ADAL" clId="{94931B74-0EA2-4658-8183-0A5CB8019558}" dt="2023-12-18T16:39:35.384" v="82"/>
          <ac:spMkLst>
            <pc:docMk/>
            <pc:sldMk cId="3864319862" sldId="741"/>
            <ac:spMk id="8" creationId="{16E16DE4-C888-97C2-AC48-4CE41C65D9AB}"/>
          </ac:spMkLst>
        </pc:spChg>
        <pc:spChg chg="mod">
          <ac:chgData name="Kafentzis Georgios" userId="0fad1e94-8729-4dd9-a94a-3efaf92f008a" providerId="ADAL" clId="{94931B74-0EA2-4658-8183-0A5CB8019558}" dt="2023-12-18T16:39:53.498" v="86" actId="1076"/>
          <ac:spMkLst>
            <pc:docMk/>
            <pc:sldMk cId="3864319862" sldId="741"/>
            <ac:spMk id="9" creationId="{F1E04EDE-8B53-73E2-4996-88A74FFC5BA0}"/>
          </ac:spMkLst>
        </pc:spChg>
        <pc:spChg chg="mod">
          <ac:chgData name="Kafentzis Georgios" userId="0fad1e94-8729-4dd9-a94a-3efaf92f008a" providerId="ADAL" clId="{94931B74-0EA2-4658-8183-0A5CB8019558}" dt="2023-12-18T16:39:50.207" v="85" actId="1076"/>
          <ac:spMkLst>
            <pc:docMk/>
            <pc:sldMk cId="3864319862" sldId="741"/>
            <ac:spMk id="10" creationId="{3686C279-DC31-065C-88E7-A05BA2F1A566}"/>
          </ac:spMkLst>
        </pc:spChg>
        <pc:grpChg chg="add mod">
          <ac:chgData name="Kafentzis Georgios" userId="0fad1e94-8729-4dd9-a94a-3efaf92f008a" providerId="ADAL" clId="{94931B74-0EA2-4658-8183-0A5CB8019558}" dt="2023-12-18T16:39:41.134" v="83" actId="164"/>
          <ac:grpSpMkLst>
            <pc:docMk/>
            <pc:sldMk cId="3864319862" sldId="741"/>
            <ac:grpSpMk id="7" creationId="{060EDADE-4DED-366D-DC1C-957C7E5B9928}"/>
          </ac:grpSpMkLst>
        </pc:grpChg>
        <pc:grpChg chg="add mod ord">
          <ac:chgData name="Kafentzis Georgios" userId="0fad1e94-8729-4dd9-a94a-3efaf92f008a" providerId="ADAL" clId="{94931B74-0EA2-4658-8183-0A5CB8019558}" dt="2023-12-18T16:40:35.385" v="114" actId="171"/>
          <ac:grpSpMkLst>
            <pc:docMk/>
            <pc:sldMk cId="3864319862" sldId="741"/>
            <ac:grpSpMk id="11" creationId="{93D7E067-D3B8-C147-63AD-C3A0C894F277}"/>
          </ac:grpSpMkLst>
        </pc:grpChg>
        <pc:picChg chg="add del mod">
          <ac:chgData name="Kafentzis Georgios" userId="0fad1e94-8729-4dd9-a94a-3efaf92f008a" providerId="ADAL" clId="{94931B74-0EA2-4658-8183-0A5CB8019558}" dt="2023-12-18T16:39:31.129" v="81"/>
          <ac:picMkLst>
            <pc:docMk/>
            <pc:sldMk cId="3864319862" sldId="741"/>
            <ac:picMk id="4" creationId="{D831A145-F8B4-9382-8B61-23DC66E59E76}"/>
          </ac:picMkLst>
        </pc:picChg>
        <pc:picChg chg="add mod">
          <ac:chgData name="Kafentzis Georgios" userId="0fad1e94-8729-4dd9-a94a-3efaf92f008a" providerId="ADAL" clId="{94931B74-0EA2-4658-8183-0A5CB8019558}" dt="2023-12-18T16:39:41.134" v="83" actId="164"/>
          <ac:picMkLst>
            <pc:docMk/>
            <pc:sldMk cId="3864319862" sldId="741"/>
            <ac:picMk id="6" creationId="{65C74F28-0B20-47F3-975B-F81756AF2A6A}"/>
          </ac:picMkLst>
        </pc:picChg>
        <pc:inkChg chg="del">
          <ac:chgData name="Kafentzis Georgios" userId="0fad1e94-8729-4dd9-a94a-3efaf92f008a" providerId="ADAL" clId="{94931B74-0EA2-4658-8183-0A5CB8019558}" dt="2023-12-10T23:50:51.470" v="0" actId="478"/>
          <ac:inkMkLst>
            <pc:docMk/>
            <pc:sldMk cId="3864319862" sldId="741"/>
            <ac:inkMk id="4" creationId="{00000000-0000-0000-0000-000000000000}"/>
          </ac:inkMkLst>
        </pc:inkChg>
      </pc:sldChg>
      <pc:sldChg chg="modSp modAnim">
        <pc:chgData name="Kafentzis Georgios" userId="0fad1e94-8729-4dd9-a94a-3efaf92f008a" providerId="ADAL" clId="{94931B74-0EA2-4658-8183-0A5CB8019558}" dt="2023-12-10T23:53:08.437" v="29" actId="20577"/>
        <pc:sldMkLst>
          <pc:docMk/>
          <pc:sldMk cId="2218898625" sldId="747"/>
        </pc:sldMkLst>
        <pc:spChg chg="mod">
          <ac:chgData name="Kafentzis Georgios" userId="0fad1e94-8729-4dd9-a94a-3efaf92f008a" providerId="ADAL" clId="{94931B74-0EA2-4658-8183-0A5CB8019558}" dt="2023-12-10T23:51:24.955" v="27" actId="20577"/>
          <ac:spMkLst>
            <pc:docMk/>
            <pc:sldMk cId="2218898625" sldId="747"/>
            <ac:spMk id="3" creationId="{00000000-0000-0000-0000-000000000000}"/>
          </ac:spMkLst>
        </pc:spChg>
      </pc:sldChg>
      <pc:sldChg chg="addSp delSp mod">
        <pc:chgData name="Kafentzis Georgios" userId="0fad1e94-8729-4dd9-a94a-3efaf92f008a" providerId="ADAL" clId="{94931B74-0EA2-4658-8183-0A5CB8019558}" dt="2023-12-10T23:53:34.802" v="38" actId="478"/>
        <pc:sldMkLst>
          <pc:docMk/>
          <pc:sldMk cId="1228451435" sldId="751"/>
        </pc:sldMkLst>
        <pc:inkChg chg="add del">
          <ac:chgData name="Kafentzis Georgios" userId="0fad1e94-8729-4dd9-a94a-3efaf92f008a" providerId="ADAL" clId="{94931B74-0EA2-4658-8183-0A5CB8019558}" dt="2023-12-10T23:53:34.802" v="38" actId="478"/>
          <ac:inkMkLst>
            <pc:docMk/>
            <pc:sldMk cId="1228451435" sldId="751"/>
            <ac:inkMk id="4" creationId="{00000000-0000-0000-0000-000000000000}"/>
          </ac:inkMkLst>
        </pc:inkChg>
      </pc:sldChg>
      <pc:sldChg chg="addSp delSp mod">
        <pc:chgData name="Kafentzis Georgios" userId="0fad1e94-8729-4dd9-a94a-3efaf92f008a" providerId="ADAL" clId="{94931B74-0EA2-4658-8183-0A5CB8019558}" dt="2023-12-10T23:53:30.639" v="37" actId="478"/>
        <pc:sldMkLst>
          <pc:docMk/>
          <pc:sldMk cId="1934975802" sldId="752"/>
        </pc:sldMkLst>
        <pc:inkChg chg="add del">
          <ac:chgData name="Kafentzis Georgios" userId="0fad1e94-8729-4dd9-a94a-3efaf92f008a" providerId="ADAL" clId="{94931B74-0EA2-4658-8183-0A5CB8019558}" dt="2023-12-10T23:53:30.639" v="37" actId="478"/>
          <ac:inkMkLst>
            <pc:docMk/>
            <pc:sldMk cId="1934975802" sldId="752"/>
            <ac:inkMk id="4" creationId="{00000000-0000-0000-0000-000000000000}"/>
          </ac:inkMkLst>
        </pc:inkChg>
      </pc:sldChg>
      <pc:sldChg chg="delSp mod">
        <pc:chgData name="Kafentzis Georgios" userId="0fad1e94-8729-4dd9-a94a-3efaf92f008a" providerId="ADAL" clId="{94931B74-0EA2-4658-8183-0A5CB8019558}" dt="2023-12-10T23:53:18.504" v="33" actId="478"/>
        <pc:sldMkLst>
          <pc:docMk/>
          <pc:sldMk cId="3276006984" sldId="753"/>
        </pc:sldMkLst>
        <pc:inkChg chg="del">
          <ac:chgData name="Kafentzis Georgios" userId="0fad1e94-8729-4dd9-a94a-3efaf92f008a" providerId="ADAL" clId="{94931B74-0EA2-4658-8183-0A5CB8019558}" dt="2023-12-10T23:53:17.441" v="32" actId="478"/>
          <ac:inkMkLst>
            <pc:docMk/>
            <pc:sldMk cId="3276006984" sldId="753"/>
            <ac:inkMk id="4" creationId="{00000000-0000-0000-0000-000000000000}"/>
          </ac:inkMkLst>
        </pc:inkChg>
        <pc:inkChg chg="del">
          <ac:chgData name="Kafentzis Georgios" userId="0fad1e94-8729-4dd9-a94a-3efaf92f008a" providerId="ADAL" clId="{94931B74-0EA2-4658-8183-0A5CB8019558}" dt="2023-12-10T23:53:18.504" v="33" actId="478"/>
          <ac:inkMkLst>
            <pc:docMk/>
            <pc:sldMk cId="3276006984" sldId="753"/>
            <ac:inkMk id="8" creationId="{00000000-0000-0000-0000-000000000000}"/>
          </ac:inkMkLst>
        </pc:inkChg>
      </pc:sldChg>
      <pc:sldChg chg="delSp mod">
        <pc:chgData name="Kafentzis Georgios" userId="0fad1e94-8729-4dd9-a94a-3efaf92f008a" providerId="ADAL" clId="{94931B74-0EA2-4658-8183-0A5CB8019558}" dt="2023-12-10T23:53:15.605" v="31" actId="478"/>
        <pc:sldMkLst>
          <pc:docMk/>
          <pc:sldMk cId="3304217064" sldId="754"/>
        </pc:sldMkLst>
        <pc:inkChg chg="del">
          <ac:chgData name="Kafentzis Georgios" userId="0fad1e94-8729-4dd9-a94a-3efaf92f008a" providerId="ADAL" clId="{94931B74-0EA2-4658-8183-0A5CB8019558}" dt="2023-12-10T23:53:14.739" v="30" actId="478"/>
          <ac:inkMkLst>
            <pc:docMk/>
            <pc:sldMk cId="3304217064" sldId="754"/>
            <ac:inkMk id="4" creationId="{00000000-0000-0000-0000-000000000000}"/>
          </ac:inkMkLst>
        </pc:inkChg>
        <pc:inkChg chg="del">
          <ac:chgData name="Kafentzis Georgios" userId="0fad1e94-8729-4dd9-a94a-3efaf92f008a" providerId="ADAL" clId="{94931B74-0EA2-4658-8183-0A5CB8019558}" dt="2023-12-10T23:53:15.605" v="31" actId="478"/>
          <ac:inkMkLst>
            <pc:docMk/>
            <pc:sldMk cId="3304217064" sldId="754"/>
            <ac:inkMk id="6" creationId="{00000000-0000-0000-0000-000000000000}"/>
          </ac:inkMkLst>
        </pc:inkChg>
      </pc:sldChg>
      <pc:sldChg chg="del">
        <pc:chgData name="Kafentzis Georgios" userId="0fad1e94-8729-4dd9-a94a-3efaf92f008a" providerId="ADAL" clId="{94931B74-0EA2-4658-8183-0A5CB8019558}" dt="2023-12-18T16:56:47.913" v="129" actId="47"/>
        <pc:sldMkLst>
          <pc:docMk/>
          <pc:sldMk cId="2323600704" sldId="781"/>
        </pc:sldMkLst>
      </pc:sldChg>
      <pc:sldChg chg="addSp modSp mod modAnim">
        <pc:chgData name="Kafentzis Georgios" userId="0fad1e94-8729-4dd9-a94a-3efaf92f008a" providerId="ADAL" clId="{94931B74-0EA2-4658-8183-0A5CB8019558}" dt="2023-12-18T16:54:57.814" v="127" actId="20577"/>
        <pc:sldMkLst>
          <pc:docMk/>
          <pc:sldMk cId="2649212002" sldId="789"/>
        </pc:sldMkLst>
        <pc:spChg chg="mod">
          <ac:chgData name="Kafentzis Georgios" userId="0fad1e94-8729-4dd9-a94a-3efaf92f008a" providerId="ADAL" clId="{94931B74-0EA2-4658-8183-0A5CB8019558}" dt="2023-12-18T16:54:57.814" v="127" actId="20577"/>
          <ac:spMkLst>
            <pc:docMk/>
            <pc:sldMk cId="2649212002" sldId="789"/>
            <ac:spMk id="3" creationId="{00000000-0000-0000-0000-000000000000}"/>
          </ac:spMkLst>
        </pc:spChg>
        <pc:picChg chg="add mod">
          <ac:chgData name="Kafentzis Georgios" userId="0fad1e94-8729-4dd9-a94a-3efaf92f008a" providerId="ADAL" clId="{94931B74-0EA2-4658-8183-0A5CB8019558}" dt="2023-12-18T16:32:51.119" v="79" actId="171"/>
          <ac:picMkLst>
            <pc:docMk/>
            <pc:sldMk cId="2649212002" sldId="789"/>
            <ac:picMk id="1026" creationId="{4E47D444-314A-ABAE-CCCA-CE4C6FF7F58D}"/>
          </ac:picMkLst>
        </pc:picChg>
      </pc:sldChg>
      <pc:sldChg chg="add">
        <pc:chgData name="Kafentzis Georgios" userId="0fad1e94-8729-4dd9-a94a-3efaf92f008a" providerId="ADAL" clId="{94931B74-0EA2-4658-8183-0A5CB8019558}" dt="2023-12-18T16:56:44.569" v="128"/>
        <pc:sldMkLst>
          <pc:docMk/>
          <pc:sldMk cId="2408231143" sldId="795"/>
        </pc:sldMkLst>
      </pc:sldChg>
      <pc:sldChg chg="add">
        <pc:chgData name="Kafentzis Georgios" userId="0fad1e94-8729-4dd9-a94a-3efaf92f008a" providerId="ADAL" clId="{94931B74-0EA2-4658-8183-0A5CB8019558}" dt="2023-12-18T16:56:44.569" v="128"/>
        <pc:sldMkLst>
          <pc:docMk/>
          <pc:sldMk cId="3015257794" sldId="806"/>
        </pc:sldMkLst>
      </pc:sldChg>
      <pc:sldChg chg="addSp delSp modSp add mod delAnim">
        <pc:chgData name="Kafentzis Georgios" userId="0fad1e94-8729-4dd9-a94a-3efaf92f008a" providerId="ADAL" clId="{94931B74-0EA2-4658-8183-0A5CB8019558}" dt="2023-12-19T23:20:28.245" v="142" actId="1076"/>
        <pc:sldMkLst>
          <pc:docMk/>
          <pc:sldMk cId="1369483409" sldId="810"/>
        </pc:sldMkLst>
        <pc:grpChg chg="del mod">
          <ac:chgData name="Kafentzis Georgios" userId="0fad1e94-8729-4dd9-a94a-3efaf92f008a" providerId="ADAL" clId="{94931B74-0EA2-4658-8183-0A5CB8019558}" dt="2023-12-19T23:20:08.626" v="135" actId="478"/>
          <ac:grpSpMkLst>
            <pc:docMk/>
            <pc:sldMk cId="1369483409" sldId="810"/>
            <ac:grpSpMk id="11" creationId="{00000000-0000-0000-0000-000000000000}"/>
          </ac:grpSpMkLst>
        </pc:grpChg>
        <pc:grpChg chg="del">
          <ac:chgData name="Kafentzis Georgios" userId="0fad1e94-8729-4dd9-a94a-3efaf92f008a" providerId="ADAL" clId="{94931B74-0EA2-4658-8183-0A5CB8019558}" dt="2023-12-19T23:20:06.102" v="132" actId="478"/>
          <ac:grpSpMkLst>
            <pc:docMk/>
            <pc:sldMk cId="1369483409" sldId="810"/>
            <ac:grpSpMk id="19" creationId="{00000000-0000-0000-0000-000000000000}"/>
          </ac:grpSpMkLst>
        </pc:grpChg>
        <pc:picChg chg="del">
          <ac:chgData name="Kafentzis Georgios" userId="0fad1e94-8729-4dd9-a94a-3efaf92f008a" providerId="ADAL" clId="{94931B74-0EA2-4658-8183-0A5CB8019558}" dt="2023-12-19T23:20:06.819" v="133" actId="478"/>
          <ac:picMkLst>
            <pc:docMk/>
            <pc:sldMk cId="1369483409" sldId="810"/>
            <ac:picMk id="4" creationId="{00000000-0000-0000-0000-000000000000}"/>
          </ac:picMkLst>
        </pc:picChg>
        <pc:picChg chg="del">
          <ac:chgData name="Kafentzis Georgios" userId="0fad1e94-8729-4dd9-a94a-3efaf92f008a" providerId="ADAL" clId="{94931B74-0EA2-4658-8183-0A5CB8019558}" dt="2023-12-19T23:20:09.789" v="136" actId="478"/>
          <ac:picMkLst>
            <pc:docMk/>
            <pc:sldMk cId="1369483409" sldId="810"/>
            <ac:picMk id="6" creationId="{00000000-0000-0000-0000-000000000000}"/>
          </ac:picMkLst>
        </pc:picChg>
        <pc:picChg chg="del">
          <ac:chgData name="Kafentzis Georgios" userId="0fad1e94-8729-4dd9-a94a-3efaf92f008a" providerId="ADAL" clId="{94931B74-0EA2-4658-8183-0A5CB8019558}" dt="2023-12-19T23:20:05.102" v="131" actId="478"/>
          <ac:picMkLst>
            <pc:docMk/>
            <pc:sldMk cId="1369483409" sldId="810"/>
            <ac:picMk id="8" creationId="{00000000-0000-0000-0000-000000000000}"/>
          </ac:picMkLst>
        </pc:picChg>
        <pc:picChg chg="add mod">
          <ac:chgData name="Kafentzis Georgios" userId="0fad1e94-8729-4dd9-a94a-3efaf92f008a" providerId="ADAL" clId="{94931B74-0EA2-4658-8183-0A5CB8019558}" dt="2023-12-19T23:20:28.245" v="142" actId="1076"/>
          <ac:picMkLst>
            <pc:docMk/>
            <pc:sldMk cId="1369483409" sldId="810"/>
            <ac:picMk id="1026" creationId="{2418B8DE-DF6A-E33E-138E-233B05D760DF}"/>
          </ac:picMkLst>
        </pc:picChg>
        <pc:cxnChg chg="mod">
          <ac:chgData name="Kafentzis Georgios" userId="0fad1e94-8729-4dd9-a94a-3efaf92f008a" providerId="ADAL" clId="{94931B74-0EA2-4658-8183-0A5CB8019558}" dt="2023-12-19T23:20:06.102" v="132" actId="478"/>
          <ac:cxnSpMkLst>
            <pc:docMk/>
            <pc:sldMk cId="1369483409" sldId="810"/>
            <ac:cxnSpMk id="7" creationId="{00000000-0000-0000-0000-000000000000}"/>
          </ac:cxnSpMkLst>
        </pc:cxn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09:27:05.866"/>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399.1509">14213 9471 771 0,'-4'7'383'0,"1"7"-106"15,-3 17-184-15,2 8-32 16,0 21-36-16,2 4-9 16,1 0-6-16,0-5 0 0,7-21-11 15,-4-13-35-15,7-18-120 16,-2-11-154 0</inkml:trace>
  <inkml:trace contextRef="#ctx0" brushRef="#br0" timeOffset="596.9426">14252 9471 826 0,'-7'2'413'16,"-11"7"-118"-16,-2 3-73 0,-13 6-76 16,-11 4-33-16,-16 5-50 15,-7 8-18-15,0 4-30 0,7 0-4 0,22-5-19 16,12-8-20-1,20-9-28-15,12-3-9 0,19-11-67 16,11-4-53-16</inkml:trace>
  <inkml:trace contextRef="#ctx0" brushRef="#br0" timeOffset="827.8846">14189 9592 482 0,'-5'-11'311'0,"-5"-5"5"0,3 3-59 16,7 9-82-16,1 8-35 16,12 7-49-16,4 9-37 15,15 13-24-15,10 2-4 16,18 7-11-16,3-2-3 0,-3-9-15 15,-6 0-65-15</inkml:trace>
  <inkml:trace contextRef="#ctx0" brushRef="#br0" timeOffset="1249.5228">14241 9892 772 0,'0'0'358'0,"0"8"-146"0,-7 6-28 16,-8 13-45-16,-5 12-25 15,-16 13-35-15,-3 5-23 16,-4 5-24-16,4-9-6 0,13-16-17 15,8-11-9-15,16-20-26 16,7-6-5-16,16-9 3 16,3-6-19-16,5-9-94 15,1-3-143-15</inkml:trace>
  <inkml:trace contextRef="#ctx0" brushRef="#br0" timeOffset="1401.5921">14276 9877 706 0,'1'-3'380'0,"1"1"-68"16,2 7-133-16,-4-5-95 0,12 30-23 0,25 63-32 15,-10-18-10 1,3 10-9-16,3 2-2 0,5-17-2 16,2-17-16-16,3-25-223 15</inkml:trace>
  <inkml:trace contextRef="#ctx0" brushRef="#br0" timeOffset="1950.3139">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17:07.542"/>
    </inkml:context>
    <inkml:brush xml:id="br0">
      <inkml:brushProperty name="width" value="0.05292" units="cm"/>
      <inkml:brushProperty name="height" value="0.05292" units="cm"/>
      <inkml:brushProperty name="color" value="#FF0000"/>
    </inkml:brush>
  </inkml:definitions>
  <inkml:trace contextRef="#ctx0" brushRef="#br0">7009 14865 704 0,'-3'2'295'15,"0"3"-164"-15,11 1-57 0,25 2-46 16,11-1-1-16,33 1-9 16,10-1-4-16,-1-4-6 15,4 1-2-15,-14-3 11 16,-8 1-80-16</inkml:trace>
  <inkml:trace contextRef="#ctx0" brushRef="#br0" timeOffset="233.8033">7086 15033 527 0,'-5'0'267'0,"-4"0"-97"16,18 0-83-16,11 2-10 15,26 3-32-15,13-2 3 16,16-1-21-16,4 0-11 16,-5-3-4-16,-5 1 1 0,-11 0 1 15,-4-3-35-15</inkml:trace>
  <inkml:trace contextRef="#ctx0" brushRef="#br0" timeOffset="468.2089">7527 14813 420 0,'8'-1'243'16,"7"-2"-43"-16,9 4-80 15,4 3-6-15,9 8-29 16,1 5-11-16,-8 5 3 16,-6 5-1-16,-12 3-9 0,-7 1-7 15,-8-2-21-15,-4-6-12 16,-8-2-118-16,-4 0-171 16</inkml:trace>
  <inkml:trace contextRef="#ctx0" brushRef="#br0" timeOffset="799.4537">7126 14779 852 0,'-14'0'396'16,"-18"5"-177"-16,-6 9-30 0,-1 12-68 15,4 7-39-15,10 10-51 0,9 3-21 16,19-1-18-16,9-4 0 15,22-8 3 1,6-7-1-16,10-8-145 0,4-6-215 16</inkml:trace>
  <inkml:trace contextRef="#ctx0" brushRef="#br0" timeOffset="13861.7796">8386 14988 342 0,'-10'4'259'15,"-10"2"32"1,10-3-93-16,1-1-39 0,10 0-66 16,9-2-28-16,21 4-54 15,12 0 0-15,18 0 0 16,11 3-4-16,0-7 0 16,-3 2 0-16,-6 1-12 15,-13-1-84-15</inkml:trace>
  <inkml:trace contextRef="#ctx0" brushRef="#br0" timeOffset="15242.2522">9046 14637 470 0,'-4'0'228'0,"1"0"-83"15,5 0-41-15,-2 0-29 16,16-1-21-16,68-2-25 16,-19 1-4-16,5 2-17 15,-6 1 0-15,-12 3 5 16,-9-1 2-16,-10-2 8 15,-4-1 2-15,-16-1 17 16,-5-2-15-16,-10-4-26 16,-8-1-6-16,-11-2-27 15,-4 4 9-15,-3 4 10 16,3 2 0-16,8 5 1 16,-1 2 0-16,5 2 1 0,3 4-4 15,1 3-6-15,3 4 0 16,5 7-1-16,-2 1-9 15,6 6 40-15,4 6 5 16,1 0 21-16,2 6 20 16,-4-6-20-16,0 3 3 15,-11-5 12-15,-2-6 1 16,-4-2 1-16,-7-10 2 16,-2-8-9-16,-3-6-1 0,-5-9-7 15,-2-3-4-15,11-2-19 16,6 0-9-16,8 4-13 15,6 4-5 1,10-2-5-16,8 4 2 0,16-1 9 16,-2 1 3-1,7 4 5-15,-1 0 2 0,-9-2 2 16,2 2-2-16,-7-4-27 16,-3-2-76-16</inkml:trace>
  <inkml:trace contextRef="#ctx0" brushRef="#br0" timeOffset="16648.1111">9676 15089 682 0,'-4'-12'315'16,"-5"-11"-118"-16,11-1-100 0,9 2-17 16,15 0 3-16,-1 3-9 15,9 12-27-15,-5 4-13 16,-9 18-28-16,-1 7 1 15,-16 13 9-15,-4 7 4 16,-12 13 2-16,-9 1-3 16,-15 2-8-16,-2-5-1 15,-2-19-1-15,7-9-9 16,12-23-29-16,7-7-13 0,13-20-14 16,5-2 1-1,17-3 48-15,8 2 12 16,6 9 23-1,3 4 7-15,-2 15-20 16,-10 7-4-16,-5 12-8 0,-8 5-3 0,-5 3 0 16,4 3 25-1,3-3-242-15</inkml:trace>
  <inkml:trace contextRef="#ctx0" brushRef="#br0" timeOffset="16933.8844">10010 14617 1021 0,'-3'-6'475'16,"1"-3"-223"-16,1 10-130 16,1 6-42-16,4 22-70 15,4 10-19-15,6 26 2 0,-1 9 2 16,0 6 5-16,-2-2 4 16,0-16 4-16,-3-7 0 15,-5-17 1-15,1-5-1 16,-3-15-59-16,0-6-51 15,-1-14-119-15</inkml:trace>
  <inkml:trace contextRef="#ctx0" brushRef="#br0" timeOffset="17285.8307">9948 14713 766 0,'6'-23'379'15,"5"-19"-128"-15,14 3-58 16,8 6-24-16,18 17-58 16,10 9-40-16,3 20-52 15,-2 7-9-15,-9 12-7 16,-15 5-1-16,-20 6 7 16,-10 6 4-16,-23 10 1 0,-8 1 1 15,-8 2-4-15,-3-10 0 16,-3-17 3-16,0-9-5 15,2-21-18-15,5-4-6 16,11-13-15-16,7-1-5 16,13 0 1-16,5-1 7 15,16 13 6-15,5 0 12 16,6 10 16-16,5 9 0 16,-3 1 6-1,-5 5 1-15,-2-2-1 0,-3 0-1 0,0-1-2 16,2-3-32-16</inkml:trace>
  <inkml:trace contextRef="#ctx0" brushRef="#br0" timeOffset="17841.3707">10580 15026 589 0,'-2'-1'384'0,"-5"-1"23"15,7 0-227-15,0 1-29 16,0-1-64-16,0 1-28 15,17-2-36-15,47-33-11 0,-19 35-11 0,-2 2-1 32,-7 6-1-32,-5 5-4 15,-19 4-5-15,-5 4 0 16,-13-3 6-16,-8-1 6 0,-2-8 13 16,0-2 2-16,8-1-3 15,4 0-13-15,9 0-12 16,4 1-5-16,2 4-4 15,1 1 10-15,-1 10 8 16,-2 4 3-16,-8 8 26 16,-4-3 15-16,-11-4 23 15,-5-4 6-15,-7-15-5 16,-5-7-8-16,-1-13-104 16,5-8-97-16</inkml:trace>
  <inkml:trace contextRef="#ctx0" brushRef="#br0" timeOffset="19799.4026">11271 14860 882 0,'-4'0'385'0,"8"4"-204"0,-3-2-60 16,-1-2-58-16,15 0-20 15,58 5-16 1,-11-1-12-16,13 3-3 0,1-1-2 15,-16-5-50-15,-15 2-137 16</inkml:trace>
  <inkml:trace contextRef="#ctx0" brushRef="#br0" timeOffset="20561.7016">12164 14571 409 0,'-8'-7'289'16,"-19"-10"63"-16,-5 2-87 15,-11 9-75-15,-1 3-35 0,3 10-85 16,5 4-29 0,12 5-43-16,4 3-11 0,16 7-9 15,8 4-1-15,16 0 10 16,9 0 0-16,17-7 6 16,9-5 4-16,5-7 4 15,-2-3 2-15,-17-6 0 16,-11-2 1-16,-22 0 8 15,-6-2 0-15,-9 0 2 16,-11 1-1-16,-12 1-7 0,-8 4 6 16,-17 7 8-16,4 6 8 15,3 14 11-15,7 5-6 16,17 5-7-16,10 1-9 16,20-6-14-16,11-4 4 15,19-3 2 1,10-7 3-16,7-10 6 0,6-5-3 15,-8-9-3-15,-7-3-33 16,-8-3-291-16</inkml:trace>
  <inkml:trace contextRef="#ctx0" brushRef="#br0" timeOffset="20956.7229">12386 15044 918 0,'7'-5'373'15,"10"-1"-230"1,2-3-40-16,8 7-39 0,-1 5-15 15,-1 8-18-15,-3 7 6 16,-16 8 20-16,-7 0 0 16,-21 10-3-16,-5 5-8 0,-14-3-20 15,0-3-4-15,5-13-5 16,2-8 3-16,11-11-6 31,5-3-9-31,10-8-20 0,8 0-10 0,11-6-16 16,2 0 0-16,13 3 9 15,5 3 7-15,2 11 32 16,8 8 17-16,-3 8 40 16,-3 3 10-16,-2 2-9 15,-4-1-7-15,-1-3-8 16,0-5-98-16</inkml:trace>
  <inkml:trace contextRef="#ctx0" brushRef="#br0" timeOffset="24027.3018">13179 14625 781 0,'1'-10'373'16,"1"-9"-119"-16,-4 9-43 15,2 7-90-15,-2 4-38 16,2 14-78-16,7 8-23 16,-2 22 1-16,3 9 6 0,-1 13 10 15,-1 0 1 1,-4-5 5-16,-2-1-1 0,-4-17-60 15,-5-8-54-15,-2-11-235 16</inkml:trace>
  <inkml:trace contextRef="#ctx0" brushRef="#br0" timeOffset="24186.5686">12993 14925 837 0,'2'6'343'15,"5"1"-191"-15,19 3-94 0,14 3 1 16,13-6-17-16,5 1-12 16,-1-8-9-16,-7-5-7 15,2-1-176-15</inkml:trace>
  <inkml:trace contextRef="#ctx0" brushRef="#br0" timeOffset="24969.5308">13844 14553 738 0,'2'-3'352'16,"5"0"-42"-16,14 2-261 15,9 1-11-15,18 2 9 0,7 0-8 16,3 2-18-16,-3-3-5 16,-11-1-3-16,-7-2 1 15,-12-4 5-15,-2-1 5 16,-16 0 11-1,-6 4-5-15,-13-4-12 0,-5 8-6 16,-7-2-14 0,-2 2-5-16,8 12-10 0,-2-2-6 15,8 14-15-15,0 3 3 16,4 17 11-16,2 7 4 16,0 19 16-16,2 9 2 15,-5-7 4-15,-2-3 4 16,-1-18 3-16,-6-12 4 15,0-15 13-15,-3-7-4 16,3-17 53-16,3-3-3 0,10-13-9 16,5 1 3-16,14-1-54 15,7 2-2-15,7 10-8 16,9 3-2-16,3 3-5 0,-1 4 1 16,0 5-6-1,-2-3-42-15,-1 3-97 0,-1-6-63 16,-1-6-148-16,-2-7 27 15,-4-5 114 1,-4 0 109-16,-9 4 240 16,-5 3 62-16,-6 1 56 0,-2 2-19 15,1-7-51 1,2 0-29-16,3 0-56 0,4-4-21 16,0-3-20-16,3 1-9 15,-1-2-14-15,-3 4 6 16,-5 7-8-1,-1 4-4-15,-3 11 5 0,2 6-7 16,0 13 1 0,0 5 3-16,1 7-8 0,1 3-2 0,-1 2-5 15,1-2-4-15,0-8 1 32,-5-8-32-32,3-13-254 15</inkml:trace>
  <inkml:trace contextRef="#ctx0" brushRef="#br0" timeOffset="25418.6711">14905 14628 594 0,'-4'-3'381'16,"-3"2"28"-16,3 3-203 15,-2 15-119-15,1 9-30 0,4 25-45 16,0 12-8-16,2 17 3 15,4 2-1-15,-2-7 1 16,-2-35 0 0,0-20-16-16,1 0-47 0,-2 36-180 15</inkml:trace>
  <inkml:trace contextRef="#ctx0" brushRef="#br0" timeOffset="25763.6061">14823 14645 827 0,'17'-23'391'0,"25"-22"-143"16,7 8-63-16,9 20-74 15,2 12-37-15,-10 22-43 16,-9 5-4-16,-25 15 7 0,-14 5 6 16,-19 12-9-16,-13 10-3 15,-17 7-11-15,-3-2-4 16,2-14-3-16,6-11 0 15,19-19-2-15,6-11-2 16,13-8-16-16,7-6-4 16,15-6-3-16,8-2 1 15,17 5 15-15,6 2 1 0,-1 7 9 16,-3 6 5-16,-13 2 4 16,-4 4 0-16,-9-2-3 15,-4-2-4-15,-9-5-59 16,1 1-103-16</inkml:trace>
  <inkml:trace contextRef="#ctx0" brushRef="#br0" timeOffset="26219.4931">15350 15108 939 0,'2'-4'402'0,"12"-8"-201"15,4 1-23-15,10-2-43 0,4 4-27 0,2 10-52 16,-3 5-15-16,-9 8-7 16,-7 3 6-16,-15 2 10 15,-5 7 0-15,-11 6-8 16,-6-1-8 0,-1 0-17-16,-5-5-4 0,5-12-7 15,6-5-3-15,10-6-15 16,2-3-7-1,8-2-12-15,4-3-4 0,8-4 8 16,9 0 5-16,7 5 10 16,1 3 7-16,-3 5 6 15,-5 4 2-15,-12 2 5 16,-2 2 0-16,-3-2 13 16,-5-3-69-16</inkml:trace>
  <inkml:trace contextRef="#ctx0" brushRef="#br0" timeOffset="27555.292">16052 14949 767 0,'-1'-2'377'0,"-3"-4"-118"15,9 3-90-15,15 3-77 0,6 0-25 0,28 7-35 16,5 1-9-1,4-1-7-15,4-4 0 16,-20 1-1-16,-7-6 4 16,-20-2-17-16,-7 0-58 15</inkml:trace>
  <inkml:trace contextRef="#ctx0" brushRef="#br0" timeOffset="28667.8056">17363 14688 699 0,'-25'-4'405'16,"-16"-3"-18"-1,-16 7-220-15,0 2-45 0,3 9-58 16,9 4-34-16,12 8-43 16,3 3-9-16,15 11-1 15,3 1 1-15,20 4 6 0,11-2 0 16,17-5 5-1,6-5 3-15,11-12 2 16,3-5-8-16,-3-11-1 0,-4-9 3 16,-21-3 12-16,-8 3 14 15,-24-2 6-15,-12 6-2 16,-18 1 6 0,-11 0 3-16,-8 8 7 0,1 1-1 15,5 9-19 1,4 3-8-16,14 2-8 15,4 6-2-15,12 0 4 16,13 2 0-16,17 3 3 16,10-4 3-16,20-5 2 15,7-2 1-15,3-11 1 16,6-5-3-16,-4-8-39 0,-7-6-76 16</inkml:trace>
  <inkml:trace contextRef="#ctx0" brushRef="#br0" timeOffset="28966.0371">17494 15262 366 0,'3'3'273'16,"1"-1"34"-16,7 1-89 15,0-3-5-15,-1-7-44 16,6-2-28-16,-4-6-45 15,-1-6-17-15,4 2-5 16,-4 0 2-16,-3 4 7 16,4 6-1-16,-8 4-18 15,-1 3-16-15,-3 5-28 16,-1-3-9-16,0 0-12 0,0 26 1 16,3 40 0-1,3-26-1-15,3 1 1 0,1-2 2 16,2-11-2-16,-2-2 4 15,0-11-8-15,-3-4-46 16,1-11-391-16</inkml:trace>
  <inkml:trace contextRef="#ctx0" brushRef="#br0" timeOffset="29351.7603">18057 14892 683 0,'-7'-3'356'15,"2"0"-69"-15,5 3-109 16,20 2-60-16,14-1-27 16,20 0-42-16,14-2-11 0,9 1-21 15,-4 1-3-15,-10 2-5 16,-15 0 2-16,-19-3-115 16,-6 0-107-16</inkml:trace>
  <inkml:trace contextRef="#ctx0" brushRef="#br0" timeOffset="29549.2594">18148 15048 923 0,'3'-1'389'0,"11"1"-198"31,10-1-77-31,16 0-35 0,9 0-17 15,6 1-31-15,-2-1-7 0,-5-1-8 16,-9-2 8 0,-6-4-201-16</inkml:trace>
  <inkml:trace contextRef="#ctx0" brushRef="#br0" timeOffset="30140.7671">19211 14716 935 0,'-11'-4'422'0,"-14"-2"-190"15,-7 1-44-15,-8 9-77 0,1 4-33 16,-1 9-57-16,3 4-17 16,2 17-13-16,5 9-3 15,19 7-4-15,13 11-1 16,27-10 4-16,6-9 1 16,23-6 7-16,8-12 4 15,15-13 3 1,9-6 4-16,-5-20 7 0,-9-8 4 15,-21-15 10-15,-13-4 34 0,-32-14 55 16,-7-5 23-16,-24-5 10 16,-13 6-35-16,-17 12-51 15,-14 5-25-15,-18 18-26 16,-3 4-7-16,13 13-50 16,9 7-53-16,24 7-117 15,8 4-115-15</inkml:trace>
  <inkml:trace contextRef="#ctx0" brushRef="#br0" timeOffset="30362.5636">19364 14845 895 0,'0'-1'429'0,"-8"-3"-152"0,-1 1-72 16,-4 6-71-16,-4 5-36 0,-8 17-48 16,-3 11-17-16,-12 13-20 15,-2 8-3-15,-6 2-51 16</inkml:trace>
  <inkml:trace contextRef="#ctx0" brushRef="#br0" timeOffset="34000.4965">20511 14745 306 0,'7'-3'199'16,"13"-9"-7"-16,6 1-51 15,10 3-55-15,3 1-27 16,4 9-32-16,-6 5 7 0,-12 7 2 16,-8 0 5-16,-21 2 9 15,-13 1-6-15,-11 1-10 0,-2 0-3 16,2-7-8-1,8-1-7-15,15-5-19 16,5 0-9-16,12 2-14 16,10 3-1-16,14 9 8 15,5 4 4-15,3 7 12 16,-3-2 7-16,-23-3 22 16,-12-5 8-16,-21-6 9 15,-12-2 5-15,-13-10-60 0,-4-4-92 16</inkml:trace>
  <inkml:trace contextRef="#ctx0" brushRef="#br0" timeOffset="34488.3964">20734 14533 818 0,'-28'-11'337'0,"-34"-13"-202"16,-1 12-66-16,6 20-64 15,-2 13-9-15,4 21-12 16,2 8-4-16,10 13 4 15,13 12 5-15,24 16 4 16,17 1 1-16,32-2 2 0,17-12 1 16,30-30 0-16,12-12 2 15,21-28 3-15,0-15 6 16,-7-25 75-16,-15-12 41 16,-32-24 86-16,-17-9 28 15,-44-9-24-15,-18 0-18 16,-45 13-66-16,-19 10-21 15,-23 16-51-15,-9 12-25 16,6 14-68 0,10 10-90-16,26 5-197 0</inkml:trace>
  <inkml:trace contextRef="#ctx0" brushRef="#br0" timeOffset="36297.8368">1645 16624 441 0,'-2'10'233'0,"3"9"-35"15,2-3-59-15,10-9-43 16,5-7-8-16,3-17-3 0,3-7-2 16,3-19-8-16,1-6-2 15,-3-8-26-15,-3-5-9 16,-8-2 17-16,-7 0 8 16,-7 3 13-16,-6 7 4 15,-4 19-12-15,2 12-6 16,2 19-27-16,4 4-15 0,3 13-31 15,5 11-10-15,10 19-4 16,9 17 5 0,17 14 9-16,2 1 2 0,-6 2 8 15,3-2 2-15,-14-11 4 16,-7-8 1-16,-2-17-27 16,-13-15-27-16,0-14-141 15,-4-10-160-15</inkml:trace>
  <inkml:trace contextRef="#ctx0" brushRef="#br0" timeOffset="36562.6997">1770 16541 587 0,'2'4'244'0,"8"2"-109"16,3-1-59-16,17-1-20 16,11 2-10-16,16-4-33 0,-15-2-5 31,-21 0 1-31,0 0-5 0,50-8 65 0,-8-1 24 15,-22-1 16-15,-26 6 7 16,-4 5-64-16,2 2-26 16,3 12-22-16,0 7-3 15,2 14 0-15,-1 7 1 16,1-1 3 0,-1-3 1-16,3-13 4 0,2-9 21 0,-3-21 44 15,1-7 18-15,3-20 23 16,-2-9-7-1,-6-8-34-15,-2 1-16 0,-8 8-27 16,-2 6-41 0,2 18-213-16</inkml:trace>
  <inkml:trace contextRef="#ctx0" brushRef="#br0" timeOffset="37021.2626">2609 16511 1100 0,'0'0'431'15,"0"-1"-328"-15,0 0-45 0,3 0-52 0,27-3-16 16,39 1 7 0,-28 0 4-16,1-1 4 0,-7-3 2 0,-13 3 4 31,-5 1 3-31,-19 2-1 0,-6 2-1 0,-10 7-8 15,-3 4-4-15,-2 9-5 16,2-1-4 0,10 13 2-16,0-5 0 15,11 5 3 1,7 5 3-16,13-8 0 16,5-3 1-16,9-10 1 15,3-6 4-15,-1-11 5 16,-1-5 1-16,-4-11 5 15,-4-9-1-15,-8-12-1 16,0-4-1-16,-7-3 3 0,-3 5 2 16,-9 12 53-16,-3 7 21 15,1 16 5-15,2 11-8 16,-1 14-57-16,1 5-23 16,0 12-14-16,0 0 3 15,4 2-104-15,7 2-163 16</inkml:trace>
  <inkml:trace contextRef="#ctx0" brushRef="#br0" timeOffset="37803.3879">3144 16488 729 0,'3'-4'336'0,"7"-1"-134"15,4 7-95 1,10 12-71-16,2 6-7 0,-2 10-3 16,-7 10 7-16,-15 7 11 15,-5 4 2-15,-7-5-10 16,-1-11-5-16,3-17-3 16,1-10 8-16,7-17-6 15,5-6-8-15,7-11-18 16,3-5-13-16,7 1-3 15,2-2 3 1,3 8 2-16,0 2 2 0,-2 5 5 16,0 4 3-16,-15 6 11 15,-3 3 2-15,-5 5 0 0,-7 1-3 16,0 4-7-16,0 4-5 16,-4 7-2-16,7 2-3 15,6 8-3-15,6 0 0 16,11 0-2-16,2-2 0 15,10-10-24-15,3-3-39 16,5-12-88-16,10-7-72 16,-4-13-107-16,8-5 11 15,-5-7 90-15,-5-2 104 16,-7 6 289 0,-10 9 92-16,-19 15 106 0,-9 10-3 15,-11 18-112-15,-10 8-49 16,-11 7-93-16,-5-1-24 15,-5-4-36-15,5-7-5 0,3-19-3 16,4-7-3 0,8-15-15-16,2-8-9 0,7-6-14 15,2-6-4-15,11 1 4 16,2 0 9 0,15 16 6-16,2 8 8 0,9 15 12 0,4 9-5 31,6 10 4-31,1 7-3 0,2 3-5 15,-2-1-3-15,4-5-117 16</inkml:trace>
  <inkml:trace contextRef="#ctx0" brushRef="#br0" timeOffset="38457.82">4106 16498 1038 0,'-10'6'432'16,"-5"14"-254"-16,2 9-76 15,7 12-67-15,6 2-15 16,11-3-16-16,12-5 0 16,16-17 6-16,2-10 3 15,7-24 7-15,1-12 4 0,-9-24 1 16,-3-6 2-16,-21-4 7 15,-13 2 4-15,-25 1 6 16,-19 1-2-16,-20 3-13 16,-2 2-12-16,2 21-15 15,11 10-5-15,18 24-13 16,9 10-5-16,15 11-5 16,8 6-1-16,18 10 8 15,13 1 4-15,27 3 6 16,9-5 2-16,13-11-73 15,-1 1-33-15,-11-11-79 0,-2 2-31 16,-21-8 44-16,-6-9 37 16,-14-4 88-16,-11-1 46 15,-7-2 121-15,-7 1 35 16,-5-3 52-16,-3-2 5 16,-1 3-71-16,-1 3-26 15,4 7-56-15,0 7-23 0,3 9-17 16,3 8-9-16,3 16-1 15,3 2 3 1,5 4 1-16,2-6 2 0,1-17-22 16,5-7-82-16</inkml:trace>
  <inkml:trace contextRef="#ctx0" brushRef="#br0" timeOffset="38937.8073">5008 16489 792 0,'-7'0'409'15,"-12"-3"-102"-15,-2 2-76 16,0 5-101-16,-2 3-42 0,4 10-66 16,4 4-22-16,10 11-10 0,6 0-3 15,14 6 1 1,9-1 2-16,-2-10 4 16,6-2 4-16,1-15 5 15,-6-7 6-15,-2-7 13 16,-10-6 15-16,-17-7 36 0,-3-1 5 0,-13-1-6 15,-1 3-15 1,-1 1-41-16,-1 5-17 16,12 7-126-1,0-4-100-15</inkml:trace>
  <inkml:trace contextRef="#ctx0" brushRef="#br0" timeOffset="39088.5758">5117 16528 471 0,'9'0'323'0,"16"0"35"16,5 0-141-16,10-2-88 16,0 2-33-16,4 0-41 0,-7 0-21 15,-5 2-20-15,-6-2-10 16,-8-5-153-16,-3 4-242 16</inkml:trace>
  <inkml:trace contextRef="#ctx0" brushRef="#br0" timeOffset="39221.6805">5310 16517 651 0,'-2'8'344'16,"1"12"-52"-16,1 3-84 15,3 13-68-15,8 2-24 0,-2 4-60 16,0 0-13-16,6-8-5 16,-1-1-116-16</inkml:trace>
  <inkml:trace contextRef="#ctx0" brushRef="#br0" timeOffset="39805.3819">5574 16506 929 0,'-3'5'413'15,"-10"8"-213"-15,3 6-59 0,4 8-74 16,3 1-27-16,7 5-27 15,7-3-4-15,4-3-1 16,7-5-1-16,8-11 5 16,-4-6 2-16,3-11 6 15,-1-3 3-15,-10-10 2 16,-1 0 1-16,-9-5 3 16,-5 2-2-16,-4 3-3 15,-2 1-4-15,-1 11-6 16,-3 0-5-16,1 8-11 15,-3 9-4-15,6 7-7 0,3 2-1 16,7 7 8 0,7-2 1-16,7-2 5 15,2-3 3-15,8-7 9 0,-1-5 6 16,-5-10 16-16,-2-3 9 16,-9-7 3-16,-1-2-4 15,-5-4-15-15,0 2-9 0,-4 2-36 16,-4-1-50-16,-4 2-194 31,-5-3-285-31</inkml:trace>
  <inkml:trace contextRef="#ctx0" brushRef="#br0" timeOffset="39899.4263">5770 16307 1227 0,'-3'-1'548'15,"-3"1"-298"-15,3 0-72 16,2 0-127-16,1 0-34 0,0 0-112 15,4 9-109-15</inkml:trace>
  <inkml:trace contextRef="#ctx0" brushRef="#br0" timeOffset="40273.5388">6111 16544 715 0,'1'-5'375'0,"-1"-1"-71"31,0 1-44-31,-1 10-93 0,1 3-50 16,2 14-83-16,7 5-28 0,6 9 0 0,1 3 2 15,6-7-1 1,-1-5 3 0,1-17 11-16,2-11 22 15,-2-18 33-15,0-6 11 16,0-9 9-16,-4-1-21 15,-4 2-38-15,-4 5-4 0,-5 6-154 16,2 4-1-16</inkml:trace>
  <inkml:trace contextRef="#ctx0" brushRef="#br0" timeOffset="41048.1389">6560 16556 629 0,'0'-5'312'15,"0"-6"-56"-15,11-4-168 0,4 1-20 16,8 2-17-16,4 0-14 15,4 4-22-15,0 0-4 16,-5 0 1-16,-8 2 3 16,-11 5 35-16,-4 1 4 15,-17 6 0-15,-6 3 11 16,-9 7-12-16,0 3-2 16,9 4-8-16,4 1-16 0,11-3-32 15,6 2-5-15,18 0 0 16,4 0 3-16,16-4 6 15,8-2 1-15,-3-14 3 16,5-5-3-16,-6-14-12 16,-3-6-14-16,2-7-11 15,-3-7 4-15,-7 4 13 16,-3 3 16-16,-15 13 29 16,-8 10 10-16,-8 12 26 15,-7 9 2-15,-5 10-6 16,-6 6-5-16,-7 4-20 15,1-3-2-15,2-4-9 16,3-7-2-16,8-11 6 0,7-7 2 16,-2-13-3-1,3-3-7-15,5-10-21 0,0-3-10 16,10 4-6-16,4-1 4 16,1 7 1-16,3 8 0 15,4 11 1-15,0 10 0 16,2 6 7-16,4 4 5 15,-2 2 2-15,0-6 2 16,-1-6 2-16,-1-4 3 16,-2-15 4-16,4-7 1 15,-1-10 0-15,0-5-3 0,0-2-6 16,3 3-3 0,0 10-4-16,-4 4-2 0,5 13-1 15,-8 7 2-15,-3 8 21 16,0 7 12-16,-14 5 13 15,-3 3 5-15,-5 5-10 16,-4-1-7-16,-8-11-37 16,3-5-69-16</inkml:trace>
  <inkml:trace contextRef="#ctx0" brushRef="#br0" timeOffset="42395.2795">8212 16453 728 0,'-2'-2'371'16,"2"1"-95"-16,7 1-148 0,-7 0-94 16,18 0-15-16,48 6-15 15,-28 0-1-15,2-4 2 16,-3 0 1-16,-7-2 6 16,-7-2 4-16,-11 0 15 15,-9-2 4-15,-5 1-2 0,-7-1-7 16,-9 6-23-16,-5 1-8 15,-2 10-2-15,1 7 6 16,5 8 5 0,7 7 3-16,4 0-5 15,6-1-2-15,9-6-1 0,7-4 2 0,12-14 6 16,2-5 3 0,9-12 5-16,-1-7 3 15,-1-10 1-15,0-2 0 16,-9-4 1-16,-1 0-1 15,-10 7 0-15,-7 0 1 16,-7 14-2-16,-8 2-6 16,-3 16-1-16,-3 9-3 15,2 7-5-15,5 6 2 16,10 2-5-16,8-2 0 16,10-9-1-16,6-4 1 15,-2-15-20-15,4-3-46 16</inkml:trace>
  <inkml:trace contextRef="#ctx0" brushRef="#br0" timeOffset="42799.1605">8986 16434 815 0,'-3'2'420'15,"0"0"-128"-15,6 11-182 0,9 0-44 16,17 10-58-16,10 7-6 16,3-3 6-16,-3 3 3 15,-20-7 19-15,-11-1 24 16,-20-4 32-16,-15 0 5 0,-14-9 4 16,-7-9-20-1,1-12-30-15,6-9-10 16,14-1-61-16,9 0-48 15,18 4-178-15,10 1-312 0</inkml:trace>
  <inkml:trace contextRef="#ctx0" brushRef="#br0" timeOffset="43337.8407">9849 16454 950 0,'0'-3'377'16,"7"1"-266"-16,6-1-35 15,18 5-50-15,7 5-14 0,10 2-9 16,3 1 0 0,-9 0 3-16,-5-2 2 0,-15-2 5 15,-11-4 3 1,-11-1-10-16,-3 0-5 0,-17 0-4 15,-1 3-8-15,-5 5 8 16,-3-1-1-16,5 6-1 16,4 2 5-16,9 1 0 15,8 4 0-15,15 2 5 16,6-2-3-16,12-4 5 16,2 0 1-16,5-11 1 15,-1-6 2-15,-1-9 5 16,-1-5 3-16,-11-11 4 0,0 1 2 15,-6-4-2 1,-8-2 0-16,-5 6 37 0,-4 2 15 16,-7 13 5-1,2 6-8-15,-3 14-47 0,0 6-23 16,4 8-1 0,9 4-61-16</inkml:trace>
  <inkml:trace contextRef="#ctx0" brushRef="#br0" timeOffset="43662.1214">10445 16396 832 0,'1'-9'386'0,"1"-5"-127"0,1 9-50 16,-3 17-84-1,4 13-33-15,-3 24-84 0,4 10-2 16,4 18 1-16,-1 1 1 15,1 2 2 1,-3-6 1-16,-2-18-34 0,1-8-45 16,-2-23-170-16</inkml:trace>
  <inkml:trace contextRef="#ctx0" brushRef="#br0" timeOffset="43821.189">10505 16666 899 0,'6'-4'328'0,"17"0"-245"16,6 0-83-16,19 2 10 0,4 2-65 31</inkml:trace>
  <inkml:trace contextRef="#ctx0" brushRef="#br0" timeOffset="44227.5127">11006 16413 1050 0,'-19'-9'482'0,"-23"-7"-218"15,1 2-85-15,10 8-94 16,3 6-43-16,15 6-51 16,1 3-10-16,12 6-4 15,6 5-1-15,10 0 10 16,6 3 5-16,2-8 5 15,5 0 3-15,-6-5 3 16,-1-4 2-16,-11 1 3 16,-3-6 8-16,-8-1-14 0,-8 0 0 15,-8 0-1 1,-6-1-6-16,-4 1 23 0,0 3 1 16,8 2 1-16,4 4-2 15,8 3-14-15,4-2 1 16,3 1-2-16,6 3 0 0,6 1 2 15,2-2 0 1,4-2-2-16,-1-6 8 0,-1-5-88 16,0-2-91-16</inkml:trace>
  <inkml:trace contextRef="#ctx0" brushRef="#br0" timeOffset="44311.3741">10876 16124 1266 0,'-8'-6'549'0,"-10"-4"-304"16,6 2-89-16,6 6-118 16,1-3-38-16,10 8-63 0,3 9-76 15</inkml:trace>
  <inkml:trace contextRef="#ctx0" brushRef="#br0" timeOffset="44486.0147">11124 16511 693 0,'18'17'342'0,"15"21"-104"16,1-3-50-16,-11-4-37 16,-7-2-12-1,-9-6 18-15,-11-8 8 16,-10-10-15-16,-6-6-19 16,-9-14-74-16,2-4-66 0,8-4-212 15</inkml:trace>
  <inkml:trace contextRef="#ctx0" brushRef="#br0" timeOffset="44809.1553">11773 16566 837 0,'3'5'414'15,"8"11"-71"-15,-7 17-207 0,-8 1-16 16,-4 12-24-16,-6-8-27 0,3-1-105 31,0-4-152-31</inkml:trace>
  <inkml:trace contextRef="#ctx0" brushRef="#br0" timeOffset="45313.5662">12215 16487 856 0,'7'9'382'0,"-1"4"-146"15,1 9-151-15,-5 0 5 16,-2 1-15-16,-1 1-10 16,-6-5-9-1,2-2-7-15,-4-9-4 16,6-3 1-16,-3-12-7 15,0-8-5-15,1-12-13 0,0-6-10 16,6-2-11-16,5-3-6 16,6 4-9-16,4 4 5 15,11 8 10-15,-4 8 13 16,3 13 13-16,2 8-4 16,-7 13 0-16,-2 10-6 15,-7 5-4-15,-5 3 1 0,-2-2-5 16,1-3-1-16,5 2-102 15,0-5-152-15</inkml:trace>
  <inkml:trace contextRef="#ctx0" brushRef="#br0" timeOffset="45798.8524">12851 16493 985 0,'-5'2'413'0,"-12"13"-199"15,1 5-114-15,-3-3-17 16,-3 3-13-16,2-5-27 16,2-3-5-16,-5-6-5 0,4-4 0 15,-5-12-2-15,-1-8-4 16,11 3-14-16,-5-6-6 16,10 5-16-16,7 1-6 15,6-8-12-15,7 5-3 16,7 5 7-16,0 3 5 15,-1 14 12-15,7 10 6 0,-2 10 4 16,2 5 3 0,5 5 3-16,-6-4 1 15,7-3 1-15,-1-6-1 0,0-11-1 16,-3-4 0 0,3-13 7-16,-1-5 0 0,-5-6 3 15,1-6 0-15,-10-5-1 16,-3 2 0-16,-3 1 6 15,-2 1 10-15,-1 13 4 16,-2 4-2-16,-4 7-14 16,1 5-14-16,4 10-10 15,-2 4-1-15,5 9 2 0,1 1 1 16,-4 3 0 0,2-5 0-16,1-5-19 15,-3-5-48-15,4-11-233 16</inkml:trace>
  <inkml:trace contextRef="#ctx0" brushRef="#br0" timeOffset="45923.3929">12991 16232 1528 0,'-8'-4'618'0,"-4"-3"-411"16,1 3-73-1,10 4-104-15,7 2-3 0,11 1-158 16,3 2-72-16</inkml:trace>
  <inkml:trace contextRef="#ctx0" brushRef="#br0" timeOffset="46428.8477">13341 16549 638 0,'3'3'290'0,"2"6"-87"15,6-2-70 1,7 2-15-16,4-1-5 0,8-4-37 16,2-4-11-16,0-8-19 15,-3-3-4 1,-7-6-5-16,-7 1 0 0,-10-7 0 16,-6 0-3-1,-14 0-8-15,-8-3-6 16,-11 4-5-16,0 2-6 0,-1 8-19 15,6 9-5 1,9 18-25-16,-1 8 0 0,9 17 18 0,4 4 5 31,8 6 19-31,7 4 7 0,8 0 1 16,2-4 1-16,2-3-1 16,2-6-2-16,3-13-9 15,0-5-30 1,5-21-421-16</inkml:trace>
  <inkml:trace contextRef="#ctx0" brushRef="#br0" timeOffset="46591.0686">13673 16394 929 0,'0'-5'480'0,"2"1"-133"15,-1 6-166-15,-1-2-115 0,4 19-23 16,18 47-12-1,-6-29-5-15,5-1-7 16,-8-7-2-16,2-13 4 16,-3-2 26-16,-2-14 37 15,7-3 5-15,-1-11-1 0,1-6-29 16,3-8-40-16,-3-5-7 16,-2-2-75-16,-2-1-79 15</inkml:trace>
  <inkml:trace contextRef="#ctx0" brushRef="#br0" timeOffset="47341.22">14294 16557 329 0,'-2'-9'220'0,"0"-9"25"0,-4-2-4 16,-7-5-23-16,-5 0-11 16,-4 0-29-16,-3 2-26 15,-3 13-48-15,3 8-29 16,0 10-50-16,4 7-17 15,10 9-12-15,5 0-4 0,10 6 1 16,4-1 1 0,8-5 5-16,2-2 0 0,2-9 4 15,1-5 3-15,3-8 5 32,1-7 2-32,5 1 1 0,-6-9 2 0,-3-6-2 15,-8-1 1-15,-10-5 1 16,-1 11-1-1,-3 6-3-15,-3 5-7 0,0 10-7 16,1 0-3 0,3 8-4-16,6 6 5 0,6-3 3 15,5 1 1-15,5-7 5 16,6-6 2-16,0-6 5 0,2-6 2 16,-3-7 4-1,-11-2 0 1,-8 9 6-16,1 0 0 15,20-33 26-15,-2 1 15 0,-11 1 15 0,-15 19 6 16,-2 12-32-16,-5 9-21 16,3 23-26-16,1 11-8 15,5 22 1-15,0 3 3 0,9 8 2 16,-3 0 0-16,4 6-2 16,-5 3 0-1,-1-11 0 1,3-6 2-16,-5-27-11 15,0-15-41-15,-2-20-157 0,0-12-155 0</inkml:trace>
  <inkml:trace contextRef="#ctx0" brushRef="#br0" timeOffset="47433.3312">14645 16635 1125 0,'-1'-1'518'16,"0"-1"-214"-16,6-1-95 15,-5 3-80-15,0 0-40 0,27-1-54 0,37 4-15 16,-22-3-2 0,2 3-50-16,3-8-167 15</inkml:trace>
  <inkml:trace contextRef="#ctx0" brushRef="#br0" timeOffset="47994.8938">15182 16367 791 0,'-2'-4'401'0,"-1"-7"-125"0,-8 1-35 16,-6 2-57-16,5 0-29 16,-8 4-47-16,1 4-27 0,5 6-56 15,-1 6-15-15,12 7-17 16,1 2-2-16,5 2 0 15,5 2 1-15,8-5 5 16,3-5 2-16,4-6 3 16,-1-7 1-16,-7-3 3 15,2-2 2-15,-10-4-1 16,-1 0-1-16,-14-1-5 16,-8 0-1-16,-8 1-2 15,-1 1 3-15,4 6 5 16,2 8 1-16,1 5 2 15,0 4 0-15,3 4 0 0,2 1 1 16,10 2 4-16,4 1-1 16,11-4 3-16,6 0 0 15,7-9-1 1,4-4-4-16,9-7-4 0,5-5 3 16,3 0-96-16,1-6-64 15</inkml:trace>
  <inkml:trace contextRef="#ctx0" brushRef="#br0" timeOffset="48222.1722">15591 16335 1331 0,'0'-1'650'16,"0"-3"-245"-16,0 4-194 0,-2 0-55 16,1 0-94-16,0 0-29 15,1 0-28-15,0-1-3 16,0 1-87-16,0 0-96 16,0 0-442-1</inkml:trace>
  <inkml:trace contextRef="#ctx0" brushRef="#br0" timeOffset="48517.1078">15600 16609 1283 0,'0'-1'552'15,"0"1"-293"-15,0 0-28 16,0-1-65-16,0 1-24 16,0 0-45-16,0 0-20 15,0 0-32-15,0-1-12 0,-1 0-18 16,1 1 8-16,0 0-138 15,0 0-39-15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19:06.470"/>
    </inkml:context>
    <inkml:brush xml:id="br0">
      <inkml:brushProperty name="width" value="0.05292" units="cm"/>
      <inkml:brushProperty name="height" value="0.05292" units="cm"/>
      <inkml:brushProperty name="color" value="#FF0000"/>
    </inkml:brush>
  </inkml:definitions>
  <inkml:trace contextRef="#ctx0" brushRef="#br0">1913 5426 581 0,'0'1'259'0,"11"-1"-115"0,13-1-60 16,25 1-40-16,11-5 2 15,16-2-6-15,-1-2-5 16,11 3-6-16,0-2-5 16,-19 1 0-16,-2 5-2 15,-34 0 0 1,-17 2 2-16,-8 5 17 15,-9 0 1-15,-12-1 3 16,-8-4-3-16,-10 0-21 0,1-3-5 16,7 2-9-1,3 2-6-15,6 3-10 16,2 6-9-16,4 8-17 16,2 6-2-16,4 13 6 0,4 7 4 15,0 5 17 1,5 0 5-16,-2 2 5 15,-3-3 3-15,-3-4 21 16,-6-3 12-16,-14-8 21 16,-4-5 4-16,-11-9-4 15,1-3-9-15,-2-15-17 16,8 1-7-16,10-2-16 16,7-3-13-16,10 3-23 0,7 0-3 15,17 0-1-15,8 1 8 16,17-4 19-16,-5-1 3 15,9 1 3-15,4-2 2 16,-4 5-49-16,1 5-45 0,-15 1-107 16,-12 4-86-1</inkml:trace>
  <inkml:trace contextRef="#ctx0" brushRef="#br0" timeOffset="213.8875">2569 5971 582 0,'1'0'371'0,"4"-3"-24"16,-4-6-60-16,9-6-111 15,-4-6-47-15,3-5-60 16,1-1-20-16,2-1-22 16,-5 0 0-16,-2 11 5 15,-3 3-1-15,-2 12-5 16,0 2-13-16,2 11-15 0,0 10-3 16,1 13-6-16,1 10 5 15,2 0 6-15,1 2 0 16,4-10-27-1,3-7-67-15,0-6-442 0</inkml:trace>
  <inkml:trace contextRef="#ctx0" brushRef="#br0" timeOffset="470.3862">3012 5592 986 0,'0'-5'469'0,"0"-1"-178"15,0 2-95-15,0 4-114 16,0 0-36-16,0 0-47 16,11 24-6-16,10 44 4 15,-10-22 2-15,-4-3 3 16,0 0 4-16,-1-6-9 0,-2-5-40 15,-1-10-191-15</inkml:trace>
  <inkml:trace contextRef="#ctx0" brushRef="#br0" timeOffset="634.4617">2887 5762 922 0,'-1'-1'445'0,"5"-1"-171"16,11 2-133-16,16 3-112 0,8-1-16 16,9 0-7-16,5 1 27 15,6-3-206-15</inkml:trace>
  <inkml:trace contextRef="#ctx0" brushRef="#br0" timeOffset="1182.4822">3320 5405 767 0,'204'-10'924'94,"1"1"-911"-94,-207 9 3 0,0 0 14 16,-5 0-5-16,5 0-6 0,1 0-10 15,-15 0-8-15,-28 7-8 16,31 2-6-16,2 6-11 15,2 8-2-15,1-1 2 16,2 5 1-16,6 8 10 16,4 5 3-1,10 10 5-15,-5-2 4 0,2 3 7 16,0-3 17-16,-10-6 22 16,-1-2 12-16,-7-8 25 15,-10-4-4-15,-6-9 1 16,3-6 5-16,-5-13-10 15,9-1-10-15,2-10-19 16,-1 0-20-16,13 5-35 0,2 0-6 16,4 6-10-1,10 3 0-15,6 6 12 0,0-2 3 16,11 3-16-16,6-3-38 16,5-4-126-16,8-1-134 15</inkml:trace>
  <inkml:trace contextRef="#ctx0" brushRef="#br0" timeOffset="1483.0465">3875 5902 863 0,'-8'-5'429'0,"-7"-2"-156"16,8-4-138-16,6 4-40 0,8 1-70 0,6-1-19 15,10 7-13 1,7 1 1-16,-3 6 6 15,4 3 0-15,-5 10 7 16,-12-1 7-16,-4 8 22 16,-10-2 7-16,-15 0 4 15,-6 3-3-15,-9-8-15 16,-2 0-7-16,8-5-7 16,5-2-4-16,15-7-8 15,4 2 1-15,10-6 1 16,3 3 1-16,4-5 1 15,4-1-2-15,7 1-25 16,-2-5-59-16</inkml:trace>
  <inkml:trace contextRef="#ctx0" brushRef="#br0" timeOffset="1783.4984">4254 5651 754 0,'5'-2'361'0,"13"1"-105"16,9-4-102-16,20 3-71 15,7 1-18-15,3-1-41 16,-6 2-9-16,-7 3-4 16,-8-1 0-16,-9-2-8 15,-4 1-29-15,-13 0-117 16,-5 2-64-16,-13 3-226 16</inkml:trace>
  <inkml:trace contextRef="#ctx0" brushRef="#br0" timeOffset="1928.2897">4364 5746 383 0,'-8'3'309'16,"-9"3"76"-16,9 1-74 16,10-3-102-16,6 0-37 15,17 3-73-15,5-4-12 16,10-1-33-16,4 1-20 16,-1-2-19-16,4-1-48 0</inkml:trace>
  <inkml:trace contextRef="#ctx0" brushRef="#br0" timeOffset="2505.8153">4967 5455 809 0,'5'0'330'0,"18"2"-191"15,8 1-37-15,12-3-14 16,8 6-14-16,3-4-27 15,-14-2-5-15,0 0-14 16,-8-2-5-16,-10 3 3 16,2-1 4-16,-19-4 11 15,-5-3-1-15,-7-6-16 0,-1 7-8 16,-9 1-24-16,-1 6-9 16,2 3-4-1,1 6-4-15,0 6 1 0,6 5-1 16,-5 4 3-16,3 6 3 15,-1 5 7-15,4 1 4 0,3 8 6 16,-1-2 2-16,-1 1 3 16,-1-3 5-16,-7-3 20 15,-4-6 7-15,0-1 13 16,-3-8 5-16,6-7 0 16,1-3-2-16,5-8-12 15,3-2-10-15,7-3-25 16,8 2-3-16,13 5-3 15,6 0 2-15,10-4 6 16,1 3 0-16,-1-7 0 16,1 1-1-16,2 0-38 15,-1-3-64-15</inkml:trace>
  <inkml:trace contextRef="#ctx0" brushRef="#br0" timeOffset="2928.2055">5415 5852 837 0,'7'-7'399'0,"3"-8"-137"0,10-1-123 15,1 3-21-15,10 2-27 16,-5 2-16-16,5 9-40 15,-2 2-15-15,-10 5-8 16,1 4 0-16,-18 6-2 16,-5 3 1-16,-16 5-1 15,1 2 2-15,-4-10 3 16,7 0-1-16,6-8-9 16,3-6-5-16,12 4-4 15,4-3-2-15,13 3 4 16,-1 3 0-16,6 2 1 15,-2 4-1-15,2 5 3 16,-4-2 2-16,-16 2 8 16,-9-3 15-16,-23-5 23 15,-8 0 7-15,-4-5-7 16,-4-2-11-16,9-6-38 16,4-2-55-16,9-2-161 15,3-3-311-15</inkml:trace>
  <inkml:trace contextRef="#ctx0" brushRef="#br0" timeOffset="7530.6513">2116 6616 772 0,'-14'-3'385'0,"-21"-2"-125"0,2 1-67 16,-3 9-104-1,-3 5-40-15,7 16-53 16,0 9-18-16,18 18-2 0,7 8 3 16,20 7 6-1,14-1 3-15,14-9 3 16,8-10-1-16,3-20-2 16,2-7 3-16,-4-21 9 0,-5-13 12 15,-8-17 68 1,-15-7 33-16,-22-12 60 0,-11 2 14 15,-23 3-47-15,-8 8-35 16,-8 15-70-16,4 9-28 16,7 11-22-16,6 2-30 15,11 10-144 1,8-2-126-16</inkml:trace>
  <inkml:trace contextRef="#ctx0" brushRef="#br0" timeOffset="8029.2725">2370 6611 747 0,'4'0'317'0,"17"5"-153"0,10-3-61 15,13 4-37-15,1-2-3 0,1 1-26 16,-4-1-5 0,-8-4-8-1,-3 0 0-15,-16-8 16 16,-8 0 9-16,-6 6-1 16,-9-4-7-16,-7 1-28 15,2 3-13-15,-8 2-23 16,9 10-5-16,1 11-10 15,-6 0-3-15,12 17 11 16,-4 1 6-16,7 13 13 16,2 6 8-16,0 0 4 15,9 2 7-15,-4-10 12 16,-1-6 5-16,-6-12 14 16,-5-5 15-16,-5-13 10 0,-5-2 4 15,2-12-4-15,-3-6-20 16,5-5-32-16,13 0-22 0,9-1-18 15,8 4-1 1,13 6 11-16,1 2 11 16,3 4 7-16,6 5 0 15,2 0 4-15,-4-5-42 16,7 2-214-16</inkml:trace>
  <inkml:trace contextRef="#ctx0" brushRef="#br0" timeOffset="8331.8224">2918 7143 745 0,'0'0'357'0,"0"-1"-117"15,1 1-49-15,-1-1-51 0,0 0-23 16,0-1-50 0,17-4-17-16,30-22-26 0,-28 16-7 15,-5-2-4-15,-1-1 1 16,-4 6-1-16,-1-1 2 15,-2 3 7-15,-4 1 0 16,0 4-8 0,-2 3-3-16,0-1-11 0,-1 0-4 15,0 16 4-15,0 42 1 0,0-27 2 16,5 1 0 0,-4-1 2-16,2-3 1 15,3-3 0-15,0-3 0 0,3-7 8 16,-9-10-38-1,2-3-236-15</inkml:trace>
  <inkml:trace contextRef="#ctx0" brushRef="#br0" timeOffset="8813.8824">3388 6910 950 0,'11'0'432'16,"6"-1"-175"-16,20-1-160 15,9-3-21-15,13-4-37 16,2 1-14-16,-4 3-13 16,-4 4-2-16,-16 2 0 15,-19 4-20-15,-10-5-165 16</inkml:trace>
  <inkml:trace contextRef="#ctx0" brushRef="#br0" timeOffset="9469.0894">4083 6669 742 0,'0'-5'443'0,"5"-2"-22"0,0 10-244 0,-5 4-39 16,0 4-51-16,-5 5-18 15,-4 11-29-15,4 5-13 16,-1 6-17-16,1-2-6 16,16-2-4-16,2-3-3 15,14-11-4-15,12 3 0 16,0-18-18-16,0-5-49 15,1-5-221 1</inkml:trace>
  <inkml:trace contextRef="#ctx0" brushRef="#br0" timeOffset="9660.6356">4342 6656 984 0,'-2'1'489'0,"-6"3"-191"16,1 11-159-16,-14 9-37 0,13 14-63 15,4 9-5-15,-8 14-4 16,19 3-5-16,-15 1-10 16,10-8-3-16,12-15-2 15,-6-8-4 1,17-16-96 0,-11-8-130-16</inkml:trace>
  <inkml:trace contextRef="#ctx0" brushRef="#br0" timeOffset="10145.7104">4527 6676 1093 0,'7'0'450'0,"15"0"-251"15,16 0-99-15,15 0-39 16,5 0-3-16,3 0-14 16,0-2-10-16,-8 1-15 15,-9-3-3-15,-13-5-2 16,-9 2-6-16,-15 2-25 16,-5 0-11-16,-13 0-16 15,-10 0 2-15,-8 5 15 16,-2 0 2-16,5 10 0 15,3 7-4-15,7 6-6 0,3 8 0 16,4 6 9 0,3 4 5-16,6 6 14 15,1 0 7-15,0 1-11 16,0 0 45-16,-10-5 14 0,-2-3 2 16,-4-8 20-1,1-3-42-15,4-14-4 0,-1-4 2 16,6-11-7-16,1-2-11 15,10-1-14-15,-6 2-6 16,8-2 1-16,23 0 7 16,45-2 3-16,-31 10 0 15,3 2-50-15,-4 3-72 0</inkml:trace>
  <inkml:trace contextRef="#ctx0" brushRef="#br0" timeOffset="10501.812">5080 7157 982 0,'0'-6'412'0,"3"-11"-225"16,6 3-83-16,8 4-10 15,8 6-22-15,4 8-16 16,0 6-24-16,-1 5-4 15,-12 4 12 1,-8 5 6-16,-14 7 3 0,-10 1-4 16,-8-1-15-16,-4-1-8 15,3-12-8-15,4-2 0 16,6-12-22-16,3-4-19 16,7-8-30-16,5-3-24 0,3-3 10 15,8 1 11 1,5 6 18-16,1 3 22 0,4 8 19 15,-4 2 7-15,1 6 13 16,-1 5-3 0,-1 0 12-16,2 0-63 15</inkml:trace>
  <inkml:trace contextRef="#ctx0" brushRef="#br0" timeOffset="10820.4859">5550 6843 1000 0,'9'0'451'15,"7"-1"-206"-15,12 1-88 16,26 0-85-16,-3 1-23 16,11 1-30-16,-1-1-7 15,-18 2-43-15,-4-3-52 0,-15 1-220 16</inkml:trace>
  <inkml:trace contextRef="#ctx0" brushRef="#br0" timeOffset="10998.2223">5594 6999 874 0,'11'4'437'16,"8"2"-140"-16,26-1-113 15,1-2-17-15,14 0-56 16,1-1-30-16,-12-4-40 16,2-1-16-16,-16-3-299 0</inkml:trace>
  <inkml:trace contextRef="#ctx0" brushRef="#br0" timeOffset="11612.6613">6633 6799 798 0,'-22'0'391'31,"-17"-2"-153"-31,7-12-68 0,0-6-3 0,10-11-53 31,7-1-36-31,15-6-57 0,9 5-41 16,17 4-26 0,3 7 6-16,9 14 15 15,5 10 11-15,4 22 14 16,-10 9 4-16,-22 11 12 0,-13 6 3 15,-31 2 1 1,-6 2-2-16,-5 2-8 0,-1-9 1 16,10-13-2-16,10-9-5 15,7-17-15-15,10-6-3 16,4 1-16-16,1-4-2 16,-1 1 13-16,0 0 8 15,1 0 21-15,14 9 14 16,33 22 10-16,-29-20-6 0,5-1-5 15,0-1-5 1,4-4-9-16,3-3-1 0,0-3-264 16</inkml:trace>
  <inkml:trace contextRef="#ctx0" brushRef="#br0" timeOffset="11895.9958">6964 6629 1354 0,'-1'1'492'15,"5"7"-380"-15,-6 2-43 16,0 11-20-16,-1 2 2 16,-8 7-18-16,1-1-12 15,3 5-13-15,-1-1-4 16,11-8-4-1,4-4 1-15,15-10 2 0,10-6 1 16,-2-1 1-16,12-4 8 0,-8-4-79 16,-2 0-51-1,-4-3-151-15,-7-4-124 16</inkml:trace>
  <inkml:trace contextRef="#ctx0" brushRef="#br0" timeOffset="12076.5717">7175 6602 885 0,'-4'0'457'0,"-2"4"-168"16,2 7-133 0,0 4-42-16,3 17-65 0,-1 6-5 15,2 16-1 1,1 4-6-16,1 4-4 0,1-2-3 16,0-9-8-16,2-6-2 0,-2-17-3 31,-1-7 10-31,1-10-133 0</inkml:trace>
  <inkml:trace contextRef="#ctx0" brushRef="#br0" timeOffset="17045.6657">2188 7893 641 0,'-5'-8'368'0,"-5"-8"-43"15,0 1-55-15,-11 5-79 16,-2 6-37-16,-9 7-76 16,-4 9-23-16,-3 13-46 0,-1 13-12 15,7 19-9 1,7 10 0-16,22 9 1 16,14-6-1-16,25-15-1 0,10-8-4 15,10-18 1-15,-3-8 4 16,-7-15 12-1,-7-6 12-15,-20-12 52 16,-13-7 25-16,-21-1 15 0,-14-3-5 16,-12 5-47-16,-7 2-27 0,7 7-25 31,0 4-3-31,16 4-108 16,13 5-114-16</inkml:trace>
  <inkml:trace contextRef="#ctx0" brushRef="#br0" timeOffset="17565.6845">2324 7867 855 0,'7'0'374'0,"1"0"-191"16,27 2-104-1,7 0-28-15,11-1-15 16,2 1-2-16,-3 0-10 16,-7 0-3-16,-9 2-4 15,-8-1 0-15,-14-2 2 16,-11 1 4-16,-9-2-3 15,-7 0-3-15,-9-2-12 16,-4-2-5-16,1 2-5 16,3 0-6-16,5 4-7 15,4 9-7-15,4 5-7 0,7 11 2 16,5 11 10-16,7 9 8 16,6 6 9-16,-1-3 3 15,0-3 3-15,-9-6 2 16,-6-8 4-16,-9-4 2 15,-15-5 5-15,-6-2 2 16,-9-8 8-16,3-3 2 16,7-11-7-16,8 0-14 15,16-3-2-15,8 2 2 0,17 0 6 16,12 0 12 0,9 0-11-16,6 1-4 0,5 0-6 15,-2 0-19-15,2 2-188 16</inkml:trace>
  <inkml:trace contextRef="#ctx0" brushRef="#br0" timeOffset="17893.5231">2769 8508 851 0,'3'-4'407'16,"5"-8"-124"-16,5-1-106 16,4-7-76-16,5 3-21 15,3-5-44-15,1 1-13 16,-3-1-7 0,-5-1-4-16,-4 9 17 0,-5 3 6 0,-5 8 0 15,-2 3 3-15,0 8-20 16,-2 5-7-1,6 15-6-15,-2 6-2 16,-1 5-1-16,0 2 2 16,0-6 0-16,-1-2 0 0,2-12-100 15,-1-11-135 1</inkml:trace>
  <inkml:trace contextRef="#ctx0" brushRef="#br0" timeOffset="18147.692">3467 7895 1416 0,'0'1'546'0,"0"10"-401"16,4 6-74-16,2 23-69 15,1 9-1-15,6 12 6 16,0 2-1-16,1-7 2 16,-4-10 0-16,0-12-2 15,-2-5 20-15,-4-13-154 0,4-3-127 16</inkml:trace>
  <inkml:trace contextRef="#ctx0" brushRef="#br0" timeOffset="18317.5314">3293 8216 1145 0,'0'1'478'0,"15"0"-255"15,14-1-81-15,20 0-68 16,12-1-8-16,8 2-35 16,-2-1-8-16,-8-1-10 15,-6 1-2-15,-12-3-178 16</inkml:trace>
  <inkml:trace contextRef="#ctx0" brushRef="#br0" timeOffset="18974.9355">4266 7959 980 0,'-3'-24'446'0,"-6"-19"-213"15,13-1-123-15,0 8-36 16,21 5-32-16,6 8-7 0,13 18-10 16,7 5-2-1,-13 21-15-15,-4 15-2 16,-29 14 3-16,-8 10 6 15,-33 13 0-15,-13-2-1 16,-6-1-1-16,0-10 0 16,15-23-3-16,13-9-1 15,15-20-6-15,9-4-5 0,11-9-10 16,7-4-7-16,18-1-2 16,9 3 1-16,16 9 7 15,2 7 5-15,-7 5 14 16,-5 4 5-16,-22-4 5 15,-5-1-2-15,1-2-88 16,-3-8-320-16</inkml:trace>
  <inkml:trace contextRef="#ctx0" brushRef="#br0" timeOffset="19474.8974">4722 7836 790 0,'15'-1'427'0,"11"-5"-31"0,19 6-274 16,9-1-17-16,1-1-34 16,-4 2-16-16,-15-5-28 15,-8 2-7-15,-12 2-5 16,-1 1 4-16,-13 0-42 15,-3-2-22-15,-9-1-40 16,-2-1-19-16,-2 3 33 16,-4 1 16-16,1 5 25 15,2 2 5-15,7 6-6 0,1 6 19 16,4 8 15-16,-2 4 8 16,5 10 17-16,7 5-12 15,1 4 6-15,1 1 4 16,0-4 6-16,-3-3 1 15,-8-14-3-15,-4-3-2 16,-11-9-5-16,-7-1 0 0,-3-7 4 16,0-3-2-16,3-6-6 31,7-2-6-31,13 1-21 0,4-1-3 0,14 0-4 16,12 0 0-1,9-3 9-15,9 5 2 16,-3 3 4-16,-8-1 1 15,1 4-31-15,-4-5-96 0</inkml:trace>
  <inkml:trace contextRef="#ctx0" brushRef="#br0" timeOffset="19895.9386">5145 8271 1053 0,'0'-5'445'0,"6"0"-254"16,5-1-46-16,9-3-71 16,6 2-18-16,-6 3-29 15,7 4-10-15,-5 4-7 16,-5 4-3-16,2 3-1 15,-16 2-2-15,-6 4-3 16,-8-1 2-16,-4-2-1 16,6-4-2-16,-1-6-10 15,11 0-5-15,15-2-2 0,1 0 0 16,19 6 10-16,-5 3 2 16,0 5 2-1,-6 2 2-15,-10 2 8 0,-14 0 17 16,-15 4 30-16,-13-4 11 15,-12-4 18-15,-2-4-5 16,5-10-30-16,5-2-11 16,10-4-22-16,5-7-41 0,8 1-107 15,5-4-111-15</inkml:trace>
  <inkml:trace contextRef="#ctx0" brushRef="#br0" timeOffset="20735.6338">5805 7937 1006 0,'6'0'395'0,"13"0"-271"15,12-1-50-15,20 5-41 0,5-1-11 16,-1 3-12-16,1 1-2 15,-10-2-72-15,-8-3-87 16</inkml:trace>
  <inkml:trace contextRef="#ctx0" brushRef="#br0" timeOffset="20900.0282">5891 8069 1019 0,'13'-2'402'0,"21"2"-273"16,1-2-40-16,19 2-42 15,3 5-16-15,0-4-21 0,6 4-3 0,-12-4-376 16</inkml:trace>
  <inkml:trace contextRef="#ctx0" brushRef="#br0" timeOffset="21313.6983">6577 7907 878 0,'3'-15'410'0,"3"-16"-161"31,-2 6-56-31,0 9-59 0,-4 7-23 0,0 9-53 16,0 6-15-16,0 15-33 15,0 5-10-15,0 20-1 16,0 5 1-16,2 7 0 16,1 2 2-1,-2-10 2 1,-1-4-2-16,-7-13 1 15,-4-9 0-15,-2-7 0 16,-2-3 0-16,0-6-5 0,0-4-3 16,4-5-8-16,6 0-7 15,3-5-15-15,5 2-4 16,8 3 1-16,8 0 6 16,16 1 17-16,8 2 4 15,12 0-61-15,3-1-55 16</inkml:trace>
  <inkml:trace contextRef="#ctx0" brushRef="#br0" timeOffset="21705.6338">7200 7936 795 0,'-10'-15'451'0,"-10"-10"-102"15,-6 0-115-15,-2 1-52 16,-5 8-86-16,3 8-40 16,-4 12-52-16,4 11-11 15,4 14-9-15,0 9 5 16,9 14 2-1,7 6-1-15,20 4 4 0,10-6 0 16,17-12 2-16,8-15 1 16,6-18 8-16,5-9 5 0,-2-16 15 15,-7-10 16-15,-16-15 40 16,-10-6 17-16,-19-12 13 16,-7 6-15-16,-15 7-49 15,-6 5-25-15,-2 21-68 16,1 3-60-16</inkml:trace>
  <inkml:trace contextRef="#ctx0" brushRef="#br0" timeOffset="22563.8051">7222 7887 1127 0,'-6'3'478'15,"-8"7"-250"-15,-4 2-77 0,-9 18-74 16,-3 7-14-16,-3 9-40 16,3 3-8-16,3-3-33 15,4-4-99-15</inkml:trace>
  <inkml:trace contextRef="#ctx0" brushRef="#br0" timeOffset="23241.473">8534 5568 756 0,'-5'-4'357'15,"2"9"-186"-15,-6 13-84 16,-4 27-87-16,4 26-20 0,-5 43 16 16,9 18 0-16,5 13 2 31,3-1 2-31,14-16 5 0,3-18 3 16,12-24 6-16,0-18 1 15,-6-30 7-15,-3-13 2 16,-11-13 8-16,-4-4 11 15,-8-14 24-15,-1 6-9 16,-3 8-28-16,1 9-20 16,2 37-39-16,2 24 2 0,7 51 11 15,6 23 7-15,8 33 8 16,2-3 1-16,1-12 5 16,-7-8 0-16,-29-31 4 15,7-11-1-15,-15-30 5 16,-3-17-14-16,18-34 61 15,-16-14 13-15,1-26-13 16,3-14-34-16,7-18-227 16</inkml:trace>
  <inkml:trace contextRef="#ctx0" brushRef="#br0" timeOffset="23767.0071">9700 6009 1026 0,'-15'11'413'0,"-17"12"-283"16,-5 6-45-1,8 9-64-15,5 3-16 0,17 5-5 16,11-4-2 0,20-9 2-16,5-9 4 15,4-15 15-15,-13-9 10 0,0-14 28 16,-4-5 15-16,-16-4 4 15,-1 3-10-15,-26 1-35 16,-8 2-20 0,5 9-44-16,6 5-54 0,13 5-192 15,6-1-150-15</inkml:trace>
  <inkml:trace contextRef="#ctx0" brushRef="#br0" timeOffset="24097.0811">9827 6072 614 0,'13'-3'388'0,"6"-7"-56"16,-10 8-109-16,-6 1-52 0,-4 7-89 16,-2 8-33-16,3 10-30 0,4 2-3 0,1 4-8 31,5-1-3-31,10-1-2 16,-1-3 2-16,9-8 19 15,-1-5 16-15,-9-12 42 0,0-3 12 0,-5-10 1 31,-7-5-13-31,-4 0-39 16,-1-5-12-16,-2-2-105 16,3 2-64-16,-2-11-136 15,0-1-45-15,0-10 83 16,-1-2 69-16,5 9 199 16,-3 6 86-16,-1 13 94 15,0 8 23-15,-6 4-36 16,1 3-41-16,4 6-97 15,0 1-38-15,1-3-66 0,0 0-80 16</inkml:trace>
  <inkml:trace contextRef="#ctx0" brushRef="#br0" timeOffset="24385.7347">10473 6076 763 0,'-5'-1'432'15,"-5"-4"-90"-15,-4 4-143 16,-1 1-49-16,-3 6-76 16,-1 1-27-16,-1 12-42 15,4 1-5-15,4 9-8 16,4 2 1-16,11-1 2 16,4 0 1-16,8-6 0 15,7 0 2-15,0-11 2 0,-4-2 3 16,-6-10 11-16,-6-2 11 15,-6-7 18-15,0 1 5 16,-5-4-6-16,-4-3-10 16,-7 2-56-16,-4-3-77 15</inkml:trace>
  <inkml:trace contextRef="#ctx0" brushRef="#br0" timeOffset="24925.5215">10502 6110 989 0,'17'-6'401'0,"11"-1"-215"0,15 3-108 16,3 1-23-16,4 2-10 15,0 1-17 1,-11 0-16-16,-8 0 0 0,-15 1-5 16,-7-1-5-16,-9 2-6 15,-5 0-4-15,-10 1-3 16,-1 4 2-16,-6 3-3 0,-2 0-3 15,-6 10-8 1,10-3-1-16,2 8 5 16,4 4 5-16,25 4 14 15,-4 1 2-15,12-6 5 16,4-2 2-16,-3-14 16 16,1-5 8-16,-2-10 13 0,-2-7 1 15,0-6-10-15,-4-5-9 16,0-2-13-1,-2-1-5-15,-3 0-8 0,11 12-3 16,-8 0-8 0,3 9-2-16,-6 5 3 15,-7 2 5-15,5 8 10 16,-6 1 9-16,1 3 5 0,-1-3 1 16,-6-6-3-1,5 1-2-15,2-8 0 0,3-3-2 16,-4 2-4-1,0 0-4-15,6-2-5 0,13-13-1 16,32-24 5-16,-31 32 7 16,-5 8 12-16,-3 4 6 15,-6 5 3-15,-1 5-7 16,-1 2-11-16,3 4-6 16,-2-2-20-16,2 1-55 15</inkml:trace>
  <inkml:trace contextRef="#ctx0" brushRef="#br0" timeOffset="25150.7452">11183 6100 1002 0,'9'-5'454'0,"9"2"-212"0,-3 4-84 15,0 24-87-15,2 5-19 16,0 19-17-16,-2 7-3 15,-5 11-5-15,-1 4-2 16,-2-4-5-16,-2-5-6 16,3-19-4-16,-2-8-2 15,-1-17-96-15,-1-4-121 0</inkml:trace>
  <inkml:trace contextRef="#ctx0" brushRef="#br0" timeOffset="25295.194">11326 6359 1198 0,'6'-7'433'15,"14"-4"-364"-15,8-1-44 0,15 1-31 16,4-1-19-16,9-1-163 16,-1 0-159-16</inkml:trace>
  <inkml:trace contextRef="#ctx0" brushRef="#br0" timeOffset="25549.5504">11876 6201 685 0,'-7'5'381'0,"-7"5"-65"16,-11 4-67-16,-10 4-83 0,0 1-50 15,-10-4-66 1,4-3-10-16,0-12-12 16,2-3-3-16,12-9-11 0,4-3-13 15,8-4-20-15,5 1-11 0,12 1-20 16,2 2-3-1,17 8 14-15,5 1 12 16,1 10 41-16,11 7 22 16,-3 6 20-16,1 9 4 15,1 4-4-15,-12-2-6 16,-4 3-18-16,-5-7-6 16,-5-6-7-16,0-1-72 15</inkml:trace>
  <inkml:trace contextRef="#ctx0" brushRef="#br0" timeOffset="26106.437">12414 6069 687 0,'-1'-7'365'0,"4"-10"-93"0,1-1-66 15,13-4-84-15,5-1-23 16,15 7-32-16,5 7-10 16,12 13-27-16,3 11-13 15,-12 7-12-15,-11 5-1 0,-21 2-3 16,-14-1-1-16,-22-2 0 15,-6-8 0-15,-1-3 8 16,5-8 1 0,15-7-17-16,10-4-16 0,21-5-17 15,9 0 2-15,17 5 19 16,3 10 14-16,-7 10 14 16,-10 5 5-16,-21 6 8 0,-5 3 8 15,-29-1 7-15,-9 0-2 16,-19-5-3-16,-9-9-3 15,11-15-52 1,10-8-64-16,20-3-248 0</inkml:trace>
  <inkml:trace contextRef="#ctx0" brushRef="#br0" timeOffset="26298.9829">12944 6094 1110 0,'6'3'453'0,"15"5"-260"16,7 6-59-16,11 11-38 16,2 1-10-16,-1 6-31 15,-3 4-11 1,-10-12-19-16,-2 0-7 16,-11-11-54-16,-5-3-67 0,0-10-389 0</inkml:trace>
  <inkml:trace contextRef="#ctx0" brushRef="#br0" timeOffset="26456.3021">13222 6151 1078 0,'-13'0'531'0,"-13"2"-199"0,-3 7-155 16,-5 3-54-16,-6 8-70 16,0 2-26-16,5 8-14 0,2-2-8 15,8-4-61 1,6-1-94-16</inkml:trace>
  <inkml:trace contextRef="#ctx0" brushRef="#br0" timeOffset="26842.7783">13310 5886 1106 0,'8'-12'507'0,"4"-15"-223"16,11 11-139-16,13 8-47 15,7 11-50-15,7 9-22 0,-3 13-19 16,-8 2 0-16,-14 2-2 16,-11 1-3-16,-21 2-4 15,-10 1-5-15,-21-1-37 16,-6 0-2-16,5-16 10 15,10-5 5-15,20-11 23 16,13-3-9-16,17-5-16 16,7 3-5-16,15 4 10 15,-2 6 11-15,0 13 7 16,-3 5 5-16,-17 8 13 16,-11-1 16-16,-31 12 33 15,-13-5 16-15,-21-2 21 16,0-7-5-16,4-26-13 15,5-5-50-15,16-20-68 16</inkml:trace>
  <inkml:trace contextRef="#ctx0" brushRef="#br0" timeOffset="34004.6752">1865 9496 715 0,'-6'16'303'0,"-7"31"-154"15,-6 12-12-15,-6 14-37 16,-3 1-19-16,0-8-46 16,5-10-11-16,11-22-8 0,6-11-2 15,7-18 8-15,6-13 3 0,6-21-3 16,2-4 2-1,0-18-4 1,-1-7 0-16,0-9 11 16,0-3 3-16,-2 9 11 15,-4 7 2-15,-5 24-13 16,0 8-2-16,-3 15-19 16,2 7-12-16,7 14-6 15,1 6-5-15,12 19-7 16,2 11 4-16,18 14 6 0,1 1 4 15,1-1 8-15,3-5 4 16,-19-18 3-16,3-2 0 16,-9-10 19-16,2 1-75 15,-8-11-199-15</inkml:trace>
  <inkml:trace contextRef="#ctx0" brushRef="#br0" timeOffset="34292.7377">2282 9770 1145 0,'-2'-3'482'0,"0"4"-284"16,-4-1-68-16,5 0-82 16,0 0-32-16,0 4-29 15,-2 19-1-15,6 32 6 16,7-33 0-16,4 1 2 15,3-7 0-15,7-4 3 16,4-9 3-16,4-3 4 16,-2-2 6-16,-8-11 11 0,-1 6 6 15,-9-5 13-15,-4-3 3 16,-8 0-72 0,-8-3-88-16</inkml:trace>
  <inkml:trace contextRef="#ctx0" brushRef="#br0" timeOffset="34406.8168">2394 9554 894 0,'-1'-8'437'0,"0"-6"-149"16,-4 3-81-16,5 5-89 15,0 4-70-15,2 3-41 16,-2-1-106-16</inkml:trace>
  <inkml:trace contextRef="#ctx0" brushRef="#br0" timeOffset="34652.3692">2577 9815 948 0,'2'6'408'0,"-1"3"-207"16,14 4-120-16,-3 3-16 16,3 0-27-16,1 0-9 15,-1 1-12-15,0 0 0 16,2-3 31-16,0-9 9 15,3-5 37-15,2-9 7 16,-1-12-23-16,0 3-9 0,-6-6-36 16,-2 3-9-16,-4 7-76 15,3-1-96 1</inkml:trace>
  <inkml:trace contextRef="#ctx0" brushRef="#br0" timeOffset="35145.4347">3202 9888 748 0,'-3'-6'364'15,"-6"-5"-121"1,-4 2-30-16,-5-3-56 0,-6 0-31 15,-2 4-58-15,4 8-23 16,2 5-39 0,2 8-16-16,9 11-16 0,2-4-1 15,10 7 9-15,2-2 5 0,9-2 9 32,4-5 4-32,3-7 6 0,6-7 3 15,-2-7 8-15,0-6 3 0,-6-8 5 31,-2 1 0-31,-3-8-1 0,-3 2-3 16,0 0 2 0,-6-5-2-16,2 10-9 15,-3 2-10-15,2 9-9 16,0 7-6-16,2 6 0 16,-1 6 8-16,7 7 1 0,1 2 2 15,7 7 2-15,2-4 1 16,0-7 11-16,2-6 13 15,1-10 39-15,0-6 17 16,-3-13 9-16,-3-3-9 16,-2-3-34-16,-5-1-4 15,-6 7-149-15,2 2-84 16</inkml:trace>
  <inkml:trace contextRef="#ctx0" brushRef="#br0" timeOffset="35910.0902">3622 9787 522 0,'7'0'231'0,"15"4"-99"0,4-4-71 16,15 5-19-16,-1-5-16 15,-2-2-13 1,-5-4 3-16,-13-1 7 0,-5 5 6 16,-12 2 52-16,-4 0 5 0,-12 4 12 15,-4 1 5 1,-6 4-38-16,1 7-6 16,6 2-21-16,3 2-16 15,7 2-26-15,6 1-9 16,9 4-2-16,6-1 3 0,10-1 9 15,5-1 4 1,11-7-11-16,0-3-31 0,5-14-165 16,-1-6-134-16,3-11-41 15,2-4 39-15,-4-4 276 16,-4 1 184-16,-17 2 180 16,-8 3 44-1,-14 8-40-15,-6 5-37 0,-8 7-100 0,-5 5-47 16,-14 9-68-1,0 0-11-15,-6 4-19 16,7-1-2-16,7-6-1 16,2-3 1-16,14-6 5 15,-1-4-3-15,4-2-9 0,5-3-9 16,3-7-15 0,3-3-5-16,10 0 3 15,1 2 5-15,-1 1 8 0,-1 10 2 0,-6-1 9 31,-4 4 1-31,2 7 0 16,-2 4 1-16,2 10-8 16,3 5 2-16,7 2-1 0,4-2 0 15,0-6 1 1,10-7-1-16,2-10 4 0,-1-7 0 16,2-9 1-16,-4-6 0 15,-2-5-4-15,4 2-1 16,-5 4-2-16,-5 1-5 15,-8 13-5-15,-4 4-2 16,-11 10 25-16,3 9 26 16,-9 5 20-16,-4 1 5 15,1 2-20-15,-6-5-19 0,0-7-25 16,5-4-61-16,1-4-303 16</inkml:trace>
  <inkml:trace contextRef="#ctx0" brushRef="#br0" timeOffset="36052.9132">4820 10073 1385 0,'-5'8'530'0,"-10"19"-405"0,2-2-10 15</inkml:trace>
  <inkml:trace contextRef="#ctx0" brushRef="#br0" timeOffset="36807.7393">5263 9755 731 0,'0'1'354'16,"-1"8"-143"-16,-1 3-98 0,2 17-110 15,0 8-3-15,1 0 3 16,2 2 1-16,-1-8 5 15,-4-9 3-15,8-13 21 0,-5-9 16 16,0-10 11 0,4-10 2-16,-10-7-15 0,3-2-15 15,-1 1-17-15,-1 1-5 16,4 6-20-16,0 0-9 0,12 4-15 16,5 7-5-1,15 2 7-15,7 6 5 16,4 2 16-1,-3 3 5-15,-9 5 6 16,-4 0 2-16,-12 2-1 16,-4-4-1-16,-6 4 0 15,-2 2 2-15,-2 6 3 0,2 6 2 16,-6 1 0-16,3 7-2 16,3-6-23-1,1 4-121-15</inkml:trace>
  <inkml:trace contextRef="#ctx0" brushRef="#br0" timeOffset="37273.1182">6013 9786 814 0,'-2'4'410'16,"-4"9"-88"-16,-4 3-120 15,-8 2-55-15,0 6-27 16,-8-1-53-16,-4 1-19 15,-3-6-20-15,1-5-1 0,-4-13 4 16,10-2-3-16,11-11-16 16,5-3-19-16,12-4-34 15,-1 0-7-15,6 4-2 16,5 4 6-16,7 4 9 16,4 4 1-16,3 10 1 15,-3 5 6-15,3 13 15 16,-1 5 7-16,-2 0 7 15,3 1 0-15,-6-7 0 16,2-5 1-16,6-12 7 0,-1-6 4 16,4-16 10-1,2-6 2-15,-9-7 3 0,-1 1 0 16,-7 2-6 0,-2-3-11-16,-5 12 20 0,-3 3 2 15,-3 11-9-15,1 5 4 16,-1 3-27-16,-3-5-2 15,0 0 6-15,8 17 3 0,22 42-3 16,-38-31-2-16,18-1-2 16,-6-1 0-16,-3-4-59 15,14-5-63-15</inkml:trace>
  <inkml:trace contextRef="#ctx0" brushRef="#br0" timeOffset="37386.419">6168 9570 1147 0,'-1'-4'485'16,"-1"-5"-282"-16,4 13-168 15,6 7-29-15</inkml:trace>
  <inkml:trace contextRef="#ctx0" brushRef="#br0" timeOffset="37703.9652">6440 9931 1037 0,'3'6'426'15,"8"6"-273"-15,2-2-38 16,7-1-52-16,2-4-20 0,-2-5-11 16,5-5 1-16,-1-7 3 15,-5-4 1-15,-2-4 0 16,-6-4-2-16,-12-1-8 15,-5 1-7 1,-11 8-14-16,-3 4-9 0,-2 12-16 16,1 0-5-16,1 10-5 15,5 5 0 1,6 8 7-16,3 5 7 0,6 14 8 16,1 5 3-16,8 11 4 15,4 5 0-15,1-6-7 16,-1 3-71-16</inkml:trace>
  <inkml:trace contextRef="#ctx0" brushRef="#br0" timeOffset="38080.3678">6791 9818 625 0,'1'-7'390'15,"4"-1"-28"-15,1 9-161 16,-1 13-94-16,7 8-53 16,2 7-25-16,4 4-3 0,6 0-6 15,-3-8 1-15,2-11 15 16,0-5 13-16,2-19 21 16,-5-7 7-16,0-9-11 15,-3-4-13-15,-4-2-22 16,-3 2-24-16,-3 5-166 15</inkml:trace>
  <inkml:trace contextRef="#ctx0" brushRef="#br0" timeOffset="38704.2508">7428 9969 523 0,'3'-9'303'0,"5"-3"-29"15,-4-5-53-15,-4-2-46 16,-2 2-23-16,-11 0-41 16,-3 0-20-16,-12 3-45 15,-2 5-20-15,-4 11-36 16,-1 3-11-16,9 11-12 15,9 1 1-15,9 1 7 16,5 6 7-16,16-2 13 16,0-4 5-1,19-5 10-15,4-5 3 0,2-7 5 16,-2-1 1-16,-9-8 4 16,-10-1 1-16,-7-5 2 15,-7-1-1-15,-3 5-10 16,5 4-11-16,-4 7-16 15,0 6-6-15,0 6-3 16,1 1 6-16,0 2 7 0,10 0 3 16,6-6 6-16,0-6 2 15,10-4 5-15,-6-9 2 16,3-2 1-16,1-5 1 0,-5-7 3 16,-1 2 0-1,-4-5 4-15,-4 0 0 0,-2 1 27 16,-3-1 8-16,-4 8 16 31,-2 6-7-31,-1 15-43 0,-1 12-12 0,0 10-23 16,1 11 2-1,1 8 10 1,7 9-1-16,2 19 3 0,-12 6 1 16,13 6 3-16,-4-9 1 0,1-20 1 15,12-11-6-15,-12-19-105 16,-1-4-86-16</inkml:trace>
  <inkml:trace contextRef="#ctx0" brushRef="#br0" timeOffset="38847.9772">7780 10042 1215 0,'6'-1'438'0,"13"-8"-361"15,5 0-49-15,15 1-19 16,0-2-6-16,6 3-177 16</inkml:trace>
  <inkml:trace contextRef="#ctx0" brushRef="#br0" timeOffset="39225.1612">8415 9794 851 0,'-9'-7'448'0,"-15"-8"-109"0,-1 1-114 16,-4 6-105-16,3 0-50 16,2 9-76-16,3 10-15 15,4 3-11-15,4 2-1 16,7 0 16-16,6-1-7 16,12-4-4-16,5-3 4 15,8 1 12-15,4-4-5 0,-4 1-36 16,-1 0-4-16,-10-4-3 15,-8-1 14-15,-14-1 44 16,-9 1 5-16,-14 3 9 16,-7-3 1-16,5 8 1 15,6 0-2-15,7 3 13 16,11 6 6-16,9-2 21 16,4 0 8-16,15 1 0 15,5 0 4-15,10-2-4 16,6-3-2-16,-1-6-16 15,-3-2-10-15,-8-7-7 16,-6-1-24-16</inkml:trace>
  <inkml:trace contextRef="#ctx0" brushRef="#br0" timeOffset="40101.2092">9431 9459 926 0,'0'-1'401'15,"12"1"-206"-15,-2-1-77 16,23 1-82-16,12 0 5 16,7 0-6-16,16 2-11 15,-10-3-5-15,-5 0 0 16,-11 0 3-16,-22-5 1 0,-8 4 0 15,-9-1-9-15,-6-2-12 16,-2-1-3-16,-10 0-13 16,-1 0 2-16,2 4-5 15,-1 2-2-15,4 8-4 16,-2 4 0-16,3 11-3 16,3 6 1-16,2 15 3 15,5 8 1-15,4 9 10 16,3 4 4-16,2-2 6 15,-1-4 1-15,-7-6 23 16,-3-6 6-16,-10-9 8 0,-7-2 4 16,-4-11-8-1,-3-7 0-15,-1-10 11 16,2-8 0-16,5-7-10 16,4 0-4-16,10-3-20 15,11 3-3-15,12 2-6 16,5 0-3-16,13 5-2 0,4 0-2 15,10 6 1-15,4 0 32 16,-4-1-118-16,2-4-79 16</inkml:trace>
  <inkml:trace contextRef="#ctx0" brushRef="#br0" timeOffset="40394.8652">9971 10096 857 0,'0'-3'376'0,"3"0"-180"0,1-5-31 16,6-1-46-16,0-4-17 15,3-9-30-15,0 3-9 16,-1-3-4-16,2 6-2 16,-5 6-10-16,-1 5-7 15,-6 5-27-15,-1 1-9 16,1 12-7-16,-2 1 0 15,4 14 5 1,-2 3 1-16,2 4-1 16,-1 2 0-16,1-4-1 15,-1 0 5-15,1-9-95 16,4-6-96-16</inkml:trace>
  <inkml:trace contextRef="#ctx0" brushRef="#br0" timeOffset="40639.8923">10338 9799 1101 0,'1'0'471'0,"4"-1"-255"0,5 1-65 15,10-3-88-15,4 2-13 16,7 2-25-16,3-5-12 16,1 7-5-1,-1-6 1-15,-6-1-64 16,0-1-52-16,-6-2-212 0</inkml:trace>
  <inkml:trace contextRef="#ctx0" brushRef="#br0" timeOffset="40848.0626">10351 9912 542 0,'-1'5'341'0,"1"2"15"0,0-6-129 16,0-1-87-16,4 0-18 15,26 2-40-15,39 7-26 16,-28-5-36-16,2-1-5 15,-12-3-6-15,-3 0-49 16</inkml:trace>
  <inkml:trace contextRef="#ctx0" brushRef="#br0" timeOffset="42310.7794">11174 9786 509 0,'-18'0'300'0,"-27"-5"-6"16,8-5-47-16,-3-12-75 15,2-4-28-15,21-7-80 16,5-5-29-16,18-3-49 16,14 3-8-16,16 13 10 0,12 4 7 15,7 19 25-15,2 9 3 16,-7 20-1-16,-10 12 8 16,-26 20 12-16,-14 3 7 15,-34 0 0 1,-7 0-7-16,-12-13-13 0,0-7-8 15,16-16 3-15,2-10 6 16,16-11-5-16,8-5-1 16,11-12-21-16,5 1-8 15,12-1-1-15,4-1-1 16,11 8 5-16,1 7 0 16,10 3-1-16,1 8-13 15,-4 0-369-15</inkml:trace>
  <inkml:trace contextRef="#ctx0" brushRef="#br0" timeOffset="42476.2312">11483 9972 1183 0,'0'0'545'16,"0"-4"-213"-16,-4 3-239 0,4 1-54 15,0 0-107 1,0 0-105-16</inkml:trace>
  <inkml:trace contextRef="#ctx0" brushRef="#br0" timeOffset="42819.7002">11794 9620 1024 0,'-14'-6'480'0,"-17"-3"-200"15,-1 9-101 1,-2 9-119-16,3 12-34 0,0 18-36 16,6 5-9-16,13 10-1 15,8 2 3-15,18-8 0 16,13-3 4-16,23-10 13 0,14-10 7 15,0-14 14 1,-2-6 4-16,-10-19 32 16,-16-9 12-16,-12-13 14 15,-9-8 3-15,-19-4-27 16,-2-1-10-16,-12-4-19 16,-6 4-11-16,-4 3-26 15,-3 5-16-15,-2 18-75 16,-4 9-61-16,-1 20-444 15</inkml:trace>
  <inkml:trace contextRef="#ctx0" brushRef="#br0" timeOffset="43023.1478">11931 9648 870 0,'-2'-4'468'0,"2"1"-101"16,-6 3-107-16,5 0-122 15,-1 2-45-15,-27 30-62 16,-41 47-5 0,17-31-15-16,0 1-4 0,15-5-18 15,10-3-76-15</inkml:trace>
  <inkml:trace contextRef="#ctx0" brushRef="#br0" timeOffset="43584.2675">12763 9536 728 0,'-13'14'397'15,"-7"10"5"-15,-3 29-324 16,-2 9-12-16,-1 6-19 16,1 1-10-16,1-16-18 15,5-4-5 1,6-16-1-16,5-10-1 0,5-16 23 0,3-9-2 16,3-15-5-1,3-6-3-15,3-17-24 16,3-3 0-16,3-13 3 0,-4-4-3 15,11-1-1 1,0 1 7-16,2 20 24 16,1 11 13-16,-10 19 0 0,0 12-10 15,-1 22-27 1,2 10-8-16,9 23 0 16,1 2 1-16,1 1 1 15,6-3 1-15,-8-16 0 16,2-2 11-16,-4-14-90 15,-2-5-50-15,-3-7-400 0</inkml:trace>
  <inkml:trace contextRef="#ctx0" brushRef="#br0" timeOffset="43750.1332">12614 9836 1078 0,'5'-2'457'15,"14"0"-255"-15,14-1-63 0,22 5-80 16,8 3-19-16,0 2-25 16,-5-2-76-16</inkml:trace>
  <inkml:trace contextRef="#ctx0" brushRef="#br0" timeOffset="44527.2209">9470 10602 841 0,'8'2'352'15,"5"-2"-177"-15,19 1-81 16,11-1-6-16,14-2-22 15,10 0-21-15,-2-4-26 16,-8-1 1-16,-24 0 15 16,-15 0-26-16,-20 3-43 15,-14 0-24-15,-15 4-40 16,-5 2 21-16,-7 2 31 16,6 6 13-16,10 3 19 15,10 5 1-15,11 4 8 16,5 2 7-16,13 10 14 15,1 3 4-15,14 10 7 16,4-2-1-16,-3 4-5 16,4 0-1-1,-17-12-2-15,-4 4 0 0,-16-11 13 0,-14-5 6 16,-13 0 8-16,-5-10 5 16,-7-14-9-16,5-3-4 15,8-11-9-15,5 0 0 16,11 2 35-16,8 3 2 15,10 3-17-15,11 3-11 16,16 2-46 0,0 5-7-16,18 4 10 0,3-2 1 15,4 1-64-15,7 0-61 16</inkml:trace>
  <inkml:trace contextRef="#ctx0" brushRef="#br0" timeOffset="44869.1765">9991 11119 942 0,'0'-9'406'16,"1"-6"-218"-16,10 0-89 0,5-1-16 15,11 9-30-15,5 3-6 16,4 12-22-16,0 8-7 15,-16 5 11-15,-6 6 3 16,-21 6 14-16,-9 1 0 16,-16 6-12-16,-2-5-2 0,-1-7-12 15,2-9 1-15,7-19-16 16,5-1-13-16,7-13-32 16,9 0-14-1,15-5 2-15,5 1 11 16,13 2 29-16,1 3 12 15,1 13 7-15,6 8 2 0,-1 9-8 16,-3 5-1-16,-3 3 2 16,-3-2-56-16,-5-5-426 15</inkml:trace>
  <inkml:trace contextRef="#ctx0" brushRef="#br0" timeOffset="45141.1855">10547 10862 1246 0,'9'-3'492'0,"18"-4"-339"0,2 6-52 0,17-3-46 16,3 4-25-16,1 4-22 16,-2-2 28-16,-14 5-141 15,-3-4-140-15</inkml:trace>
  <inkml:trace contextRef="#ctx0" brushRef="#br0" timeOffset="45327.3388">10544 10975 838 0,'7'2'410'16,"7"5"-111"-16,18-1-199 0,8-4-5 0,13 5-51 16,1-1-19-16,-3 3-11 15,-7-1-27-15,-19-2-226 16</inkml:trace>
  <inkml:trace contextRef="#ctx0" brushRef="#br0" timeOffset="46490.9655">11172 10864 1024 0,'0'0'458'15,"5"2"-221"-15,11-2-82 16,21 4-95-16,10-3-19 15,14-1-25-15,5 2-7 16,0-2-80-16,-4-3-139 16</inkml:trace>
  <inkml:trace contextRef="#ctx0" brushRef="#br0" timeOffset="46910.9503">11763 10703 937 0,'0'-11'450'0,"8"-16"-174"15,11 4-88-15,12 1-106 16,2 3-23-16,5 13-29 0,-3 0-19 15,1 13-12 1,-1 8-3-16,-13 6-1 0,-10 4-1 16,-21 4 0-16,-7 7 3 0,-9-1 7 15,1-5 4-15,7-8-1 16,1-8-9-16,19-7-17 16,4 0-4-16,12 1-4 15,8 0 7 1,4 6 9-1,3 4 1-15,-4 2 7 0,-9 1 3 16,-19 4 10-16,-11-2 7 16,-26 3 10-16,-5-2 4 0,-7-10 7 15,1-8-4 1,8-11-50-16,7-4-41 16,11-5-202-16</inkml:trace>
  <inkml:trace contextRef="#ctx0" brushRef="#br0" timeOffset="47077.3142">12326 11054 1027 0,'1'0'513'16,"-1"0"-140"-16,0 0-180 15,0 0-151 1,0 0-7-16,0 0-137 15</inkml:trace>
  <inkml:trace contextRef="#ctx0" brushRef="#br0" timeOffset="47436.8498">12740 10710 962 0,'-18'-10'476'16,"-17"-9"-157"-16,-3 6-131 0,-1 14-129 15,3 11-36-15,6 18-43 16,7 11-10-16,15 16 2 16,8 2 4-16,16-4 7 15,11-5 3-15,13-10 10 16,7-8 10-16,14-15 18 15,1-11 9-15,-7-16 11 16,-4-11 6-16,-15-11 12 16,-9-5 15-16,-19-11 17 15,-8-2 0-15,-18 3-29 16,-11 5-21-16,-13 7-35 16,-2 4-16-16,-5 10-46 15,7 5-46-15,6 12-152 16</inkml:trace>
  <inkml:trace contextRef="#ctx0" brushRef="#br0" timeOffset="47611.1712">12795 10761 448 0,'7'2'333'0,"-4"5"50"0,1-4-70 16,-8 10-93-16,-10 4-50 15,-12 11-63 1,-10 4-25-16,-9 4-36 0,-2 0-12 15,13-4-24-15,8 1-15 16,20-10-175-16</inkml:trace>
  <inkml:trace contextRef="#ctx0" brushRef="#br0" timeOffset="48121.0372">13579 10659 1136 0,'-7'16'427'15,"-12"25"-328"1,-4 9-33-16,-1 11-31 0,-1 0-9 16,1-4-9-16,6-1-1 15,6-17-3-15,2-6 3 16,10-21 22-16,-1-11 11 15,0-11-16-15,2-12-10 0,9-12-25 16,3-10-11-16,6-8 14 16,4-5 8-16,0-12-1 15,6 6-5-15,0 13 13 16,-6 11 9 0,-6 30-2-16,-4 14 3 0,-2 22-14 15,3 15-11-15,10 18 0 16,4 3 1-16,3-1 1 15,1-2-2-15,-2-9 1 16,-2-4-19-16,-4-11-113 0,-4-7-83 16</inkml:trace>
  <inkml:trace contextRef="#ctx0" brushRef="#br0" timeOffset="48288.6248">13426 10939 1256 0,'15'-3'449'15,"25"2"-382"-15,16 5-20 16,17 9-19-16,0 2-9 16,-7 5-98-16</inkml:trace>
  <inkml:trace contextRef="#ctx0" brushRef="#br0" timeOffset="49232.0502">9429 11764 880 0,'14'-1'329'15,"19"1"-243"1,14 3-27-16,8 4-24 16,6 3-7-16,8 0-14 15,-9-4-1-15,-12-6 5 16,-4-4 4-16,-23-8-32 0,-4 1-11 15,-17-3-25-15,-5 2-11 16,-12 4 24-16,-5 0 6 0,-10 7 14 16,-1 3 1-16,2 7-1 15,6 5-3 1,7 5-3-16,4 5 8 16,14 8 15-16,1 0 8 0,17 8 20 15,-1 1 6-15,2 2 4 16,1 0 0-16,-7-7 13 15,-5 1-1 1,-8-10 5-16,-6-2 6 16,-14-7-12-16,-6-3 2 0,-11-10-5 15,-3-3-6-15,2-6-12 16,8-2-10-16,14 0-10 16,6 4 4-16,10 2-16 15,3 1 0-15,11 6-3 16,4-1-7-16,20 3 10 0,5-4 0 0,15-1-1 31,5-2 5-31,-3-2-141 0</inkml:trace>
  <inkml:trace contextRef="#ctx0" brushRef="#br0" timeOffset="49634.8238">9976 12206 609 0,'4'-4'373'16,"5"-8"40"-16,1 0-225 16,14 5-90-16,2 2-16 0,3 7-42 15,2 6-18 1,-5 5-10-16,-8 3-3 15,-13 3 6-15,-9 4 2 0,-11 1 1 16,-5 0 4-16,1-7 0 16,5-5 1-16,10-9-17 15,4-3-13-15,13-7-16 16,4-1-6-16,10 4 4 16,6 4 8-16,-4 8 3 15,-2 6 2-15,-13 7 15 16,-12 2 7-16,-15 4 16 15,-14 3 3-15,-13-9 6 16,-3-6-2-16,4-11-40 16,7-16-32-16,16-7-95 0,4-5-61 15</inkml:trace>
  <inkml:trace contextRef="#ctx0" brushRef="#br0" timeOffset="49887.4283">10421 11947 1258 0,'5'0'477'0,"9"-2"-346"15,10 5-56-15,15 2-45 16,3 3-8-16,10 2-15 0,-1-6-16 16,-8 1-169-1,-2-2-194-15</inkml:trace>
  <inkml:trace contextRef="#ctx0" brushRef="#br0" timeOffset="50081.061">10434 12117 900 0,'6'1'434'0,"6"3"-146"16,18 2-159-16,8 2-1 16,14 0-58-16,0 0-22 15,-2-6-25-15,-4-1 8 0,-14-3-137 16,-9-5-189-1</inkml:trace>
  <inkml:trace contextRef="#ctx0" brushRef="#br0" timeOffset="50971.8088">11111 12018 1025 0,'9'3'410'0,"19"-1"-282"15,10 3-9-15,22-2-50 16,2-2-29-16,0 1-47 15,-6 2-65-15</inkml:trace>
  <inkml:trace contextRef="#ctx0" brushRef="#br0" timeOffset="51366.1259">11654 11929 797 0,'-2'-11'391'0,"3"-20"-105"0,1-1-79 16,6-2-68-16,3 4-31 16,-3 13-49-16,-2 6-16 15,-4 11-27-15,0 9-8 16,-1 14-15-16,2 10-5 15,7 16 11-15,0 0 1 0,4 1 2 16,0-3 0-16,-4-8 1 16,-4-3 2-16,-6-7-2 15,-5-5 2-15,-9-7 10 16,-1-8 5-16,-2-8 11 16,1-2 0-16,3-7-22 15,-1-1-15-15,15 0-28 16,6 1-4-16,11 4-1 15,13 6 6-15,5 5 13 16,-1 4 2-16,0 5 12 16,-1-1-11-16,-7-4-199 15</inkml:trace>
  <inkml:trace contextRef="#ctx0" brushRef="#br0" timeOffset="51547.3092">12105 12199 1390 0,'-1'-4'565'16,"1"0"-368"-16,3 2-92 0,-3 0-93 16,0 1-81-16</inkml:trace>
  <inkml:trace contextRef="#ctx0" brushRef="#br0" timeOffset="51925.408">12530 11759 1237 0,'-19'-3'478'16,"-20"1"-349"-16,6 6-58 16,1 19-67-16,6 9-15 15,5 14-9-15,5 4 1 0,16 7 8 16,5-6 4 0,13-2 8-16,7-3 6 0,17-13 17 15,6-5 8 1,15-18 7-16,3-10 2 15,-7-19 22 1,-7-9 8-16,-19-12 12 0,-14-3 5 0,-18-3-12 16,-11-1-12-1,-13 5-31-15,-8 4-20 16,-4 10-61-16,2 8-58 16,2 10-118-16,7 4-362 15</inkml:trace>
  <inkml:trace contextRef="#ctx0" brushRef="#br0" timeOffset="52093.204">12656 11815 754 0,'0'-2'491'15,"3"-1"-38"-15,-5 5-229 0,1-2-70 0,0 0-98 32,-28 23-22-32,-45 49-7 15,27-32-5-15,3 4-10 0,6-7-7 16,19-4-7-1,3-2-26-15,16-9-369 0</inkml:trace>
  <inkml:trace contextRef="#ctx0" brushRef="#br0" timeOffset="52615.4087">13450 11755 723 0,'-2'0'423'16,"-4"3"-85"-16,-8 22-172 15,3 11-67-15,-7 20-67 16,0 1-5-16,3 8-13 16,-5-6-1-16,6-9-3 15,0-7 1-15,7-24 9 16,3-9 25-16,4-15 5 15,3-11-7-15,3-14-15 16,2-8-27-16,7-13-5 16,4-7 4-16,1-13 6 0,-1-1 0 15,-4 8-4 1,0 13 5-16,-1 26 20 0,-1 12-1 16,-2 26 0-1,3 13-5-15,6 26-21 16,-1 10 2-16,10 8 2 0,-1-4 0 15,4-9-3-15,1-5 2 16,3-6-13-16,-2-4-48 16,-6-19-157-16</inkml:trace>
  <inkml:trace contextRef="#ctx0" brushRef="#br0" timeOffset="52790.4869">13334 12001 1096 0,'5'1'446'0,"17"4"-228"15,3-4-92-15,22 9-25 0,9 0-16 16,4 0-50-16,2 0-26 16</inkml:trace>
  <inkml:trace contextRef="#ctx0" brushRef="#br0" timeOffset="53997.5484">1567 13278 933 0,'-2'-4'429'0,"1"1"-191"0,12 0-126 15,18-1-40 1,26-6-38-16,21 4-13 0,25 0-14 15,2 3-2 1,-15 4-1-16,-11 0-15 16,-34-1-73-16,-10 1-73 0</inkml:trace>
  <inkml:trace contextRef="#ctx0" brushRef="#br0" timeOffset="54175.436">1873 13296 791 0,'0'7'317'0,"0"18"-191"16,2 11-15-16,4 18 16 15,0 9-12-15,-3 0-35 16,-3-4-9-16,1-7-40 16,1-7-14-16,6-12-99 0,6-6-289 15</inkml:trace>
  <inkml:trace contextRef="#ctx0" brushRef="#br0" timeOffset="54490.3631">2413 13628 864 0,'-14'14'404'16,"-12"12"-174"-16,-6 0-116 15,-4-3-26-15,2-5-40 16,3-7-12-16,1-11-9 16,3-7-16-16,8-10-29 15,2-2-24-15,8-1-19 16,9 3-2-16,4 1 11 16,9 2 29-16,9 9 32 15,-1 2 26-15,12 11 25 16,-3 5-4-16,4 8 0 15,1 4-7-15,-2 4-16 16,-2-2-6-16,0-3 9 0,-5-4-77 16</inkml:trace>
  <inkml:trace contextRef="#ctx0" brushRef="#br0" timeOffset="55208.3821">3438 13579 746 0,'-1'6'370'16,"-5"11"-92"-16,-4 6-93 0,-11 17-45 15,-8 3-26 1,-10-2-47-16,-1-3-19 15,0-15-15-15,4-10-3 16,6-15-17-16,5-12-15 16,7-12-28-16,3-6-15 15,12 1-12-15,6 4 6 16,8 2 2-16,9 10 6 0,5 7 11 16,3 8 3-1,3 15 10 1,0 6 4-16,3 10 11 0,0 2 3 15,2-2 2-15,1-2 2 0,-5-8 0 16,4-2 1-16,-8-10 1 16,-2-6 1-16,-1-7 7 15,-1-5 11-15,3-1 8 16,-3 0 0-16,0 0 1 16,-1-2-9-1,-8-4 0-15,-1-2 4 0,-14-2 3 16,-8-2-4-16,-14-3-11 15,-2 3-9-15,-6 3-21 16,6 11-11-16,4 10-10 16,1 9-5-16,7 17 5 15,1 3 8-15,6 10 8 0,5 3 7 16,4 5 8-16,4 3 1 16,9-3 3-1,0-5 1-15,4-6 8 16,-3-11-17-16</inkml:trace>
  <inkml:trace contextRef="#ctx0" brushRef="#br0" timeOffset="55420.0117">3797 13622 1006 0,'3'3'452'0,"2"0"-139"16,3 15-248-16,4 2-21 15,-1 11-6-15,4 1-9 16,0-4-14-16,-2-4-3 0,3-6 2 16,-5-7 20-16,3-13 30 15,1-4 6-15,0-15 0 16,0-1-22 0,-4-2-32-16,6 2-65 15</inkml:trace>
  <inkml:trace contextRef="#ctx0" brushRef="#br0" timeOffset="55942.7315">4095 13625 1013 0,'8'5'396'0,"2"3"-248"0,4 9-112 16,7 7 2-16,-11 5-7 16,-3 1-3-16,-6-5-6 15,-2-4-2-15,0-9 3 0,1-4 10 16,1-12-7-16,-1-8-10 15,7-11-20-15,2-2-15 16,7 0 0-16,1 2 7 16,-2 9 10-16,4 7 2 15,-2 9 6-15,4 6-1 16,-1 8-1-16,0 3 0 16,-6 7-7-1,-8 2-45-15,-4-6-192 16</inkml:trace>
  <inkml:trace contextRef="#ctx0" brushRef="#br0" timeOffset="56365.3358">4482 13624 800 0,'10'-2'349'0,"4"-5"-147"0,11 7-160 0,-1 2-14 16,2-2-15-16,3 7-4 15,-5 0 0 1,-4-1 3-16,-8 3 9 0,-8-9 12 16,-8-3-1-1,-5 2-3-15,-10-4-10 16,-3 8-12-16,2 4 4 0,-2 3 3 0,11 9 9 31,-1-2-1-31,8 4-6 0,10 3-2 16,3-6-9-1,9-1 1-15,6-9 5 16,3-3 2-16,3-11 6 16,-2-3 0-16,-1-11 1 15,-4 1-2-15,-4-3-4 16,-1-2 0-16,-2 5-1 16,-6-1-1-16,-2 8-3 15,-3 7-9-15,-5 6-12 0,0 6 0 16,-2 12 0-16,2 1 7 15,4 5 6-15,4 6-1 16,5-4-51 0,1-3-117-16</inkml:trace>
  <inkml:trace contextRef="#ctx0" brushRef="#br0" timeOffset="56683.6908">4993 13652 720 0,'8'-2'394'16,"1"-6"-31"-16,6 8-190 0,-1 11-79 16,-4 3-18-16,3 12-31 15,-10-2-2-15,-5 1-6 16,-7-1-5-16,0-3-9 16,2-6-7-16,1-11-24 15,8-3-29-15,2-11-45 16,-1-6-13-16,5-7 11 0,0-5 25 15,3 5 43-15,0 1 11 16,-4 6 12-16,-1 10 7 16,-3 5 11-1,-3 2 13-15,0 17 5 0,0 0-2 16,0 7-8 0,4 2-13-16,9-4-12 15,2-3-4-15,17-6-14 16,6-4-43-16</inkml:trace>
  <inkml:trace contextRef="#ctx0" brushRef="#br0" timeOffset="56954.2713">5644 13715 673 0,'1'3'379'0,"-6"9"-63"16,-7 5-68-16,-16 2-95 16,3 5-36-16,-12-6-49 15,1-2-15-15,4-14-10 16,-1-5-8-16,11-13-14 15,3-5-10-15,7-6-22 16,6 1-11-16,7 2-8 0,6 0 2 16,6 9 16-16,2 7 10 15,6 15 10-15,-2 11 5 16,4 14-2-16,-1 6-2 16,0 5 0-1,-1-3-3-15,-2-2-16 16,0-8-61-16</inkml:trace>
  <inkml:trace contextRef="#ctx0" brushRef="#br0" timeOffset="57096.388">5515 13489 860 0,'0'-7'559'0,"-1"-2"18"16,0 7-324-16,1 7-180 0,0 12-51 15,6 3-57-15,0 6-71 16</inkml:trace>
  <inkml:trace contextRef="#ctx0" brushRef="#br0" timeOffset="57624.7715">6352 13668 721 0,'4'8'318'0,"3"8"-148"0,0 5-44 15,-4 12-23-15,-2-3-23 16,-3 0-31-16,-5-5-11 15,-2-9 3-15,-3-9 6 16,4-12 2-16,-2-8-7 0,3-18-27 16,2-2-15-16,7-6-15 15,7 3-8-15,10 4 15 16,8 5 14-16,4 11 22 16,1 5 18-16,-2 12-2 15,-1 8-10-15,-6 8-10 16,-3 6-7-16,1 3-10 15,-5 4-1-15,-2 2 28 16,0-2-67-16,-3-5-90 16,1-5-151-16</inkml:trace>
  <inkml:trace contextRef="#ctx0" brushRef="#br0" timeOffset="57909.2329">6744 13781 916 0,'9'5'414'0,"3"-1"-171"15,11 2-131 1,2 0-8-16,7-5-37 16,1-1-18-16,-5-11-13 0,-3 0 2 15,-11-7 2-15,-7-4 1 16,-7-1-5-16,-6 2-6 16,-14-3-24-16,-2 6-12 15,-10 8-23-15,-2 2-4 16,3 9-2-16,-2 11 1 15,14 5 8-15,5 9 4 0,12 10 7 16,4 0 6 0,10 11 6-16,-1-1 1 15,6 3 1-15,2 0 25 16,1-8-156-16,3-5-39 16</inkml:trace>
  <inkml:trace contextRef="#ctx0" brushRef="#br0" timeOffset="58190.5384">7283 13794 696 0,'0'-14'402'0,"-1"-9"-54"16,-7-2-132-16,-4 6-21 0,-9 1-40 15,-4 1-29-15,-5 9-55 16,-1 0-27-16,2 8-51 15,6 5-10-15,10 7-7 16,4 6 2-16,11 4 16 16,3 2 3-1,10 3 3-15,6-5 0 16,4-2 4-16,2-1 0 16,-1-12 2-1,1-5 3-15,-4-7-77 0,-3-8-70 16</inkml:trace>
  <inkml:trace contextRef="#ctx0" brushRef="#br0" timeOffset="58309.1114">7272 13512 492 0,'-2'-20'357'15,"-4"-14"72"-15,2 13-108 0,-3 17-149 16,2 5-68-16,-1 14-92 16,4 8-81-16</inkml:trace>
  <inkml:trace contextRef="#ctx0" brushRef="#br0" timeOffset="59001.5238">7691 13653 810 0,'-16'-3'370'15,"-20"-5"-186"-15,1 2-47 0,1 10-107 16,12 5-25-16,7 8-17 16,4 6-2-16,16 6 9 0,-1 2 6 15,19-1 5 1,6-6 4-16,5-9 10 15,-1-6 4-15,-9-9 20 0,-8-1 10 16,-13-9 5 0,-5-2-5-16,-11-4-24 0,-5 0-20 15,1 0-65-15,1-5-56 16,7 0-128-16,9 0-48 16,12-1 44-16,10 9 75 15,7 8 208-15,1 3 82 16,2 9 76-16,-5 5 7 15,-1 10-34-15,-6 0-14 0,-8 2-51 16,-5-5-25-16,-1-5-40 16,-3-4-14-16,3-9-9 15,3-3-2 1,6-10-13-16,6-7-13 16,6 0-12-16,0-3-3 15,-4 7 9-15,-2 3 15 16,-9 0 16-16,-4 10 4 15,0 5 14-15,-9 11 4 16,2 13-9-16,0 1-4 0,-3 1-13 16,3-2-22-16,1-3-171 15</inkml:trace>
  <inkml:trace contextRef="#ctx0" brushRef="#br0" timeOffset="59192.5533">8167 13608 1244 0,'0'0'526'0,"2"0"-344"16,1 7-65-16,-3-7-89 15,4 32-20-15,9 53 12 16,-3-21-2-16,4 14-4 16,0-1-4-16,1 0-5 15,1-12 1-15,0-25-21 16,-1-8-44-16</inkml:trace>
  <inkml:trace contextRef="#ctx0" brushRef="#br0" timeOffset="59586.3956">8258 13811 743 0,'3'-1'343'0,"7"-3"-131"15,3 0-101-15,9 2-68 31,-11 2-15-31,0 0-25 0,34-4-3 0,10-1-18 16,3 2 0-16,-20-6 3 16,4-2 2-16,-6 0 20 15,-6 0 4-15,-12 3 32 16,-4 1 3-16,-10 6-7 16,-4 1-2-16,-5 9-29 15,-7 1-2-15,-12 4 8 16,-5-1 2-16,-7-3 2 15,-1-7 2-15,9-6-18 16,4-8-12-16,10 0-14 16,5-4-9-16,9 1-4 0,6 3 8 15,5-3 29-15,3 6 9 16,3 8 38-16,3 5 13 16,6 14 5-16,2 5 7 15,3 7-1-15,2 4-7 16,-2-5-20-16,-2-5-12 0,1-9 495 15</inkml:trace>
  <inkml:trace contextRef="#ctx0" brushRef="#br0" timeOffset="60170.6488">9652 13645 736 0,'-21'0'394'0,"-13"-5"-84"15,-7 15-144-15,0-1-34 16,13 10-70-16,6 8-35 16,15 2-32-16,12 5-11 0,16 2 5 15,10-2 4-15,18-10 9 16,2-7 5-16,-3-15 10 16,-4-5 10-16,-19-16 16 15,-5-6 7 1,-18-10 7-16,-3-5-4 0,-16-8-10 15,-6-2-6-15,-6-3-12 16,0-10-6-16,9-2-10 16,8 0-7-16,18 1-12 15,8 12-7-15,10 18-11 16,1 10-7-16,5 22-76 16,-1 9-77-16</inkml:trace>
  <inkml:trace contextRef="#ctx0" brushRef="#br0" timeOffset="60470.3915">9896 13715 1072 0,'2'4'390'15,"1"6"-276"-15,2 1-50 0,2 5-4 16,-4 0-2-16,-2-2-28 15,6-1-9-15,-6-5-3 16,3-3 0-16,-2-5 8 16,-2-2 0-16,0 0-10 15,0 1-6 1,5-6-15-16,10-12-3 0,35-23 0 16,-23 35-3-16,-8 10-3 15,0 11-1-15,-3 8 2 16,-2 2 3-16,-5 4-39 15,-3-3-62-15,-6-9-212 16</inkml:trace>
  <inkml:trace contextRef="#ctx0" brushRef="#br0" timeOffset="60739.4918">10115 13771 391 0,'5'-22'268'0,"4"-25"39"0,7-3-53 16,9 3-24-16,3 6-5 15,3 21-30-15,-1 9-34 16,-5 22-61-16,-4 8-37 15,-5 13-37-15,0 8 2 16,-3 8-2-16,-2 0-4 16,0 5-10-16,0-3-4 15,4-13-1 1,5-7 1-16,0-21 1 16,1-10 2-16,0-16-1 0,-5-4-4 15,-6-4-9-15,-6-1-8 16,-20 6-21-16,-7 6-5 15,-16 14-6-15,-5 5 4 16,-8 10 24-16,4-1-37 16,17-2-486-16</inkml:trace>
  <inkml:trace contextRef="#ctx0" brushRef="#br0" timeOffset="61453.2115">10690 13699 967 0,'-1'2'442'16,"-3"0"-217"-16,-1 8-75 0,-3 7-96 15,3 7-29-15,5 11-19 16,6 6 1-16,12-4 0 16,4-4 6-16,12-14 9 15,4-6 6-15,-3-16 14 16,0-9 1-16,-15-10 1 16,2-6-2-16,-15-1-7 15,2 1-2-15,-7 6-8 16,-5 2-4-16,2 8-14 15,-6 4-13-15,6 8-18 16,-4 6-2-16,2 5 1 16,4 8 10-16,1 3 11 0,5 4 2 15,7 3 5-15,-5-3 3 16,11-1 10-16,-4-6 8 16,4-10 12-16,2-7 10 15,-3-8 6-15,0-1-4 16,-8-11-9-1,-2-5-4-15,-6-4-93 0,-3-4-66 16,-3 0-173-16,-7 0-102 16,-5-3 9-16,-5 0 66 15,1 1 263-15,3 6 139 16,4 2 156-16,5 5 24 0,4 7-63 16,-3 2-45-16,5 5-88 15,2 5-42 1,0 2-63-16,-1-1-76 0</inkml:trace>
  <inkml:trace contextRef="#ctx0" brushRef="#br0" timeOffset="61632.3976">11077 13710 846 0,'8'13'407'0,"8"13"-137"16,7 5-53-16,-1 5-78 15,2-1-25-15,2-3-57 16,-4-4-18-16,2-14 16 0,-1-7 9 15,1-16 7-15,-1-13 3 0,-3-8-34 32,-9-4-14-32,-9 2-111 0,-2 3-70 15</inkml:trace>
  <inkml:trace contextRef="#ctx0" brushRef="#br0" timeOffset="62307.0848">11560 13855 603 0,'3'-13'345'0,"-3"-8"-78"16,-8-1-66-16,-2-3-27 0,-12 9-64 15,0 4-29-15,-4 9-51 16,3 4-20-16,5 11-24 16,1 2-6-16,8 7 5 15,9 7 4-15,9 5 10 16,6 0 3-16,6-3 1 16,-5-7 1-16,5-10 4 15,4-4 4-15,0-11 5 16,0-6 3-16,-6-11 4 15,-3-3-1-15,-5-3-2 16,0-1 0-16,-6 0 0 16,-1 4 6-16,-4 7 11 15,-2 4 3-15,2 8-22 16,0 4-11-16,1 9-17 16,3 6-5-16,3 4 15 15,5 3 1-15,2-3 2 0,2-1 3 16,4-9 8-16,0-8 12 15,3-7 11-15,-1-8 2 16,0-6-3-16,-2-2-7 16,-8 0-5-16,2 2-1 15,-7 3-1-15,-2 3-4 16,2 9-12-16,0 4-8 0,2 9-8 16,-3 3-2-16,1 7 7 15,-2 2 2 1,3 1 2-16,2 1 2 0,2-1 0 15,-1-4 0-15,6-7 5 16,0-5 2-16,8-9 6 16,1-8 5-16,1-7 14 15,4-4 4-15,-6-3 4 0,-4-2-1 16,-10 4-18 0,-4 4-8-16,-7 5-75 15,-1 6-77-15</inkml:trace>
  <inkml:trace contextRef="#ctx0" brushRef="#br0" timeOffset="62910.04">13090 13862 545 0,'0'-6'358'0,"-2"-8"6"0,-4-2-65 16,-6-3-87-16,-7-2-38 16,-7 1-65-16,-3 3-25 15,-2 8-51-15,3 4-20 16,4 12-21-16,5 6-8 15,11 10 1-15,0 2 3 16,11 4 4-16,10 1 1 0,4-8 5 16,11-5 2-16,3-11 5 15,1-6 3 1,-2-13-11-16,-4-3-52 0,-7-7-224 16</inkml:trace>
  <inkml:trace contextRef="#ctx0" brushRef="#br0" timeOffset="63030.8344">13011 13573 901 0,'-3'-3'437'0,"-2"-6"-177"15,0 5-97-15,8 3-130 16,1 1-49-16,-4 0-198 0</inkml:trace>
  <inkml:trace contextRef="#ctx0" brushRef="#br0" timeOffset="63443.3085">13150 13699 799 0,'12'3'395'16,"16"6"-124"-1,4-3-68-15,3-1-81 0,4-2-35 16,-4-3-50 0,-3 0-11-16,-9-1-7 0,-12-5 1 0,-5 3 3 15,-5-1 3 1,-3 1-17-16,1 3-7 15,0 0-18-15,0 0-10 16,-14 5 5-16,-35 21 0 16,34-3 7-16,2 2 3 0,3 4 6 15,5 4 4 1,6 1 4-16,8-1-1 0,7-5 5 16,3-6 4-16,4-9 7 15,2-6 5-15,4-13 0 16,1-5-3-16,2-10-4 15,4-4-2-15,0-3-1 0,-2-3 1 16,-7 4-1 0,-7 5-8-16,-13 10 30 15,-2 6-1-15,-4 12-3 0,-1 3 11 16,1 11-31-16,0 4-2 16,1 5-3-1,4 2-4-15,8-2-92 0,5-1-88 0</inkml:trace>
  <inkml:trace contextRef="#ctx0" brushRef="#br0" timeOffset="64119.9967">14323 13723 742 0,'9'0'305'0,"13"-4"-190"15,4 1-20-15,14-2-40 16,1-1-17-16,5 0-22 16,-3-1-4-16,-16 1 4 15,-7 4 12-15,-20 1 32 16,-5 3-5-16,-12 5 3 16,-4-1 1-16,-5 9-27 15,3 1 2-15,6 6-14 0,4 7-13 16,12 4-9-1,3 5-1-15,12-3-2 16,9-3 1-16,10-8-2 16,5-10-7-16,9-14-26 15,5-7-5-15,4-11 2 0,-1-4 10 16,-9-3 31-16,-4-4 8 16,-12 5 11-16,-6 5 17 0,-12 9 28 15,-7 5 3-15,-6 8 3 16,-7 4-10-16,-7 8-21 15,-3 0-1-15,-7 0-7 16,-2-5-2-16,4-5-5 16,-3-5 1-16,1-13 3 15,3-2-1-15,5-3-10 16,6 0-7-16,11 5-20 16,3 3-9-16,9 8 8 15,5 3 5-15,1 14 23 16,2 6 15-16,-4 11 3 15,1 4-2-15,8-1-11 0,-4 0-8 16,14-12-67-16,-2-6-378 16</inkml:trace>
  <inkml:trace contextRef="#ctx0" brushRef="#br0" timeOffset="64625.3323">15720 13832 1042 0,'3'0'404'15,"8"2"-271"1,3-1-49-16,9-2-32 15,6-1-9-15,0-3-15 16,-2-2-7-16,-8-3 5 16,-7-1-5-16,-12-6-21 15,0 1-10-15,-10-1-18 16,-10 2 0-16,0 10 0 16,-3 5 7-16,4 13 13 15,5 8 7-15,0 19 17 0,0 6 3 16,7 18-6-1,1 3-3-15,6-6-3 0,7-1-1 16,0-17-2-16,2-5-1 16,2-14-46-16,0-11-66 15</inkml:trace>
  <inkml:trace contextRef="#ctx0" brushRef="#br0" timeOffset="65195.9663">16135 13678 985 0,'-12'-4'395'0,"-9"1"-263"16,5 5-54-16,4 7-63 15,4 6-19-15,8 4-20 16,4 0 3-16,13 3 14 0,3-4 6 15,6-4 7-15,1-3 5 16,-6-9 7-16,-3-2 3 16,-10-3 6-16,-4-2-4 15,-9-1-11-15,-8-1-6 16,-9 1-6-16,-4 2 1 16,-4 5 7-16,1 3-1 15,7 8 4 1,5 3-3-16,6 3 6 0,7 5 7 0,6 3 8 15,8 1 9-15,9-4 10 16,4-3 7-16,6-11 2 16,4-5-3-16,0-9-13 15,1-7-9-15,-9-6-8 16,2-4-3-16,-8-3 1 16,0 2-4-16,-8 3-2 15,-5 5-3-15,-6 8-5 16,-1 3-5-16,-4 5-7 15,1 2-3-15,-1 9-2 16,-2 4 3-16,11 5 6 16,1 2 2-16,9 0 6 15,7-4 7-15,0-4 9 0,-1-5 9 16,4-10 21-16,-4-4 1 16,-4-9-5-16,-1-3-7 15,-9-4-46-15,-1-2-61 16,-5-2-190-16</inkml:trace>
  <inkml:trace contextRef="#ctx0" brushRef="#br0" timeOffset="65315.4821">16427 13586 1057 0,'-5'-8'534'0,"-1"-4"-191"16,3 9-93 0,-1 2-161-16,3 4-55 0,1-3-86 15,0 0-79-15</inkml:trace>
  <inkml:trace contextRef="#ctx0" brushRef="#br0" timeOffset="65498.1801">16599 13679 1246 0,'-1'2'535'0,"-5"2"-284"15,2 11-121-15,2 15-85 16,2 6-6-16,5 28-7 15,1 2-8-15,1 7-14 16,1-1-4-16,-1-8-3 0,2-4-18 16,-1-14-109-1,-1-7-110-15</inkml:trace>
  <inkml:trace contextRef="#ctx0" brushRef="#br0" timeOffset="65664.8921">16673 13977 1199 0,'-1'-4'566'0,"1"-5"-217"15,2 2-151-15,14 1-107 0,7 4-40 0,9 2-41 16,1 0-20 0,3 1-63-16</inkml:trace>
  <inkml:trace contextRef="#ctx0" brushRef="#br0" timeOffset="66084.5086">17142 13744 880 0,'-7'12'392'0,"-13"10"-189"15,-7 2-52-15,-10-4-62 16,-3 1-21-16,-4-10-23 0,6-4-4 15,4-10-2-15,7-12-1 16,18-5-10-16,-1-1-7 16,8-3-22-16,1 4-13 15,5 4-3-15,10 5 12 16,13 11 21-16,5 7 12 16,2 12 11-16,-1 10-8 15,0 6-9-15,1 2-2 16,0-2-11-16,-1-2 21 0,-5-14-125 15</inkml:trace>
  <inkml:trace contextRef="#ctx0" brushRef="#br0" timeOffset="66637.8736">17278 13749 1231 0,'5'-3'464'0,"8"-4"-344"15,2 0-38-15,10 1-39 16,1-1-15-16,7 6-24 16,3-2-2-16,-9-1 5 15,-4 2 1-15,-15-2-11 0,-7 0-12 16,-11 3-15-16,-8 0-5 16,-8 4 9-16,-4 5 14 0,6 11 13 15,5 1 5 1,7 5 0-16,11 5-3 0,5 0-2 15,6-2-1 1,12-2 0 0,2-3 1-16,15-14-40 0,1-3-36 15,11-14-131-15,3-3-88 16,2-6-18-16,-3-5 37 16,-13 3 163-16,3 2 128 15,-12 6 146-15,-6 6 48 16,-13 5 29-16,-10 5-21 15,-10 6-61-15,-9 4-42 16,-3 2-54-16,-7 2-18 0,-8-6-18 0,1-5-2 16,-1-8 1-1,4-5 3-15,4-11-3 16,5-2-4-16,8-7-10 16,5 3-10-16,10 3-15 15,7 1-7-15,7 9 11 16,2 5 11-16,8 9 33 15,-1 9 20-15,4 11 15 16,-5 6 0-16,-3 5-11 16,4 1-12-16,-7-9-22 15,4-3 4-15,-6-14 202 16</inkml:trace>
  <inkml:trace contextRef="#ctx0" brushRef="#br0" timeOffset="67474.9285">18682 13492 802 0,'19'0'361'0,"14"-1"-164"0,16 1-107 15,12 3-14 1,6 1-33-16,4-2-10 0,-8-2-11 15,-16-3-1-15,-16-9 2 16,-13 5-3-16,-19-5-33 0,-4 4-9 16,-15 1-10-16,-7 3-4 15,-3 5 13-15,-5 3 1 16,9 20-6-16,-1-1-4 16,10 15 8-16,6 5 5 15,8 1 11 1,3 5 8-16,6-5 9 0,0-2-9 0,-10-6 37 15,-4-3 7 1,-13-7 6-16,-9-3 13 0,-2-7-31 16,-1-8-3-1,6-8-1-15,8-1-7 16,14-3 15-16,1 3-6 0,11 1 0 16,11 2 11-16,11 5-14 15,10 2 2 1,11 6-7-16,-3-1-8 15,2-2-10-15,-4 0-17 16,-9-6-147-16</inkml:trace>
  <inkml:trace contextRef="#ctx0" brushRef="#br0" timeOffset="67936.0107">19619 14004 963 0,'2'1'431'0,"3"6"-195"16,1 6-50-16,-4 9-47 15,-2 5-24-15,-3 3-46 16,-10-3-7-16,-10 1-34 16,-2-5 33-1,-4 0-155-15,0-5-258 0</inkml:trace>
  <inkml:trace contextRef="#ctx0" brushRef="#br0" timeOffset="68509.2241">19777 13519 686 0,'0'0'373'15,"2"-7"-94"-15,8 2-56 16,20-1-72-16,6 3-35 15,17 2-27-15,7 1-17 0,1 2-31 16,-6 0-13-16,-12 6-14 16,-12-4 1-16,-16-4 11 15,-5-1 2-15,-10-3-31 0,-3-4-16 16,-1-1-22 0,-3 0-10-16,-2 1 6 0,-2 8 4 15,1 9 1-15,0 1 5 16,-1 11 12-16,3 4 5 0,2 8 2 15,1 6 1 1,0 2 6 0,0 2 3-16,1 2 5 15,-2-4 1-15,-4-1 3 0,-3-6 4 16,-6-5 6 0,-1-6 3-16,5-7 3 0,1-6-3 15,10-7-7 1,2 1 9-16,9-2 15 15,9 3 3-15,14 2 5 16,7 0-12-16,5 4-19 16,-7-4-4-16,-6 0 0 15,-5-1-37-15,-7-6-250 16</inkml:trace>
  <inkml:trace contextRef="#ctx0" brushRef="#br0" timeOffset="68838.2604">20330 13837 1820 0,'3'1'25'0,"2"1"-8"16,5 7 20-16,-4 4-22 15,-2-1-7-15,-1 2-4 16,-1 0-1-16,-2-4 0 15,1 2 1-15,6-4 1 16,2-2 1-16,8-2-1 16,1-1 0-16,4 5-5 15,2 2-2-15,-1 8-2 16,-2 2-1-16,-9 2-1 0,-8 2 9 16,-10-1 18-16,-11-6 8 15,-15 0 14-15,-4-3-3 16,-1-5-16-16,2-3-9 15,14-9-123-15</inkml:trace>
  <inkml:trace contextRef="#ctx0" brushRef="#br0" timeOffset="69568.7468">21295 13668 898 0,'-5'-1'385'0,"-13"-1"-192"15,-4-1-52-15,-1 3-48 16,-4 3-19-16,9 1-49 16,9 5-21-16,8 4-25 15,7 3-1-15,11-1 10 16,3-3 6-16,3 0 9 16,-7-9 5-16,-2 2 8 15,-7-4 8-15,-7-2-7 16,-2 1-7-16,1 0-15 15,0 0-11-15,-16 2 2 16,-38 15 5-16,34-6 10 16,3 0 3-16,10 6 7 15,6 5 5-15,9 3 13 16,2 0 3-16,8-1 2 0,3-5-4 16,5-8-9-16,1-5-2 15,1-12-8-15,-2-9-56 16,-1-13-259-16</inkml:trace>
  <inkml:trace contextRef="#ctx0" brushRef="#br0" timeOffset="69679.7277">21333 13555 689 0,'-1'-5'345'16,"-3"-4"-121"-16,2 1-120 0,1 8-157 15,1 5-159-15</inkml:trace>
  <inkml:trace contextRef="#ctx0" brushRef="#br0" timeOffset="69827.1575">21434 13682 663 0,'8'9'388'0,"19"17"-24"16,2 6-125-16,6 13-101 0,3 7-32 16,-4 6-53-16,1 4-16 15,-10-10-20-15,-4-6 7 16,-5-17-137-16</inkml:trace>
  <inkml:trace contextRef="#ctx0" brushRef="#br0" timeOffset="70001.9051">21782 13756 1179 0,'-10'0'463'0,"-12"6"-313"0,-2 5-60 16,-7 12-49-16,-4 8-14 15,-8 10-20-15,-4 7-2 16,2 3-1-16,1-2-4 16,6-7-83-16,8-2-108 0</inkml:trace>
  <inkml:trace contextRef="#ctx0" brushRef="#br0" timeOffset="73609.128">22043 13834 307 0,'4'-6'187'16,"3"-3"-3"-16,2 0-20 0,2-4-21 0,2 4 2 15,-4-5 14 1,-2-1 5-16,-6-1-4 0,-2-1-13 16,-9 2-45-16,-7-1-32 15,-9 10-52 1,-4 2-20-16,2 6-28 0,0 9-4 15,6 4-3 1,7 5 4-16,11 5 12 0,7 1 6 16,13-4 8-1,5-5 2-15,9-8 6 16,2-9 3-16,0-8 5 0,-1-4 3 16,-10-4 1-16,0-2 1 0,-10 0 2 15,1 2 0 1,-6 5-6-16,-6 5-4 0,0 4-29 15,-1 6-9-15,1-4-3 16,0 0 1-16,1 15 24 31,13 33 6-31,-1-33 7 0,4-3 3 0,2-11 8 16,-3-3 3 0,-4-10 7-1,-4-2 2-15,2-3-1 0,-1 0-3 16,-2 0-3-16,1-1-4 15,-4 5-15-15,-1 4-13 16,0 11-24-16,3 11-3 16,3 11 7-16,4 1 11 15,4 7 19-15,0-1 4 0,-1-6 7 16,3-7 16-16,-6-10 26 16,1-8 9-16,4-11 16 15,-2-8-5-15,0-6-11 16,-2 0-6-16,1-3-17 15,-4 7-13-15,-1 6-18 16,-2 4-36-16,-3 5-122 16</inkml:trace>
  <inkml:trace contextRef="#ctx0" brushRef="#br0" timeOffset="79784.2245">2019 14781 446 0,'-9'13'258'15,"-21"12"-20"-15,-8-1-125 16,-7-2-66-16,-1-6-9 16,2-9 8-16,7-5 13 15,8-7 20-15,5-6 0 0,13-10-30 16,6-1-23-16,10-6-38 15,7-1 2-15,6 9 31 16,5 3 15-16,-2 15 17 16,3 13-1-16,2 13-13 15,2 4-7-15,1 11-6 16,-1-4-5-16,-6 2 17 16,1-6-64-16</inkml:trace>
  <inkml:trace contextRef="#ctx0" brushRef="#br0" timeOffset="80002.906">2106 14772 819 0,'0'3'336'0,"5"14"-171"16,0 7-84-16,6 8-18 0,4 1-12 15,2-2-24-15,5-9-6 16,5-11 8-16,0-9 14 15,-3-15 22-15,0-6 3 16,-9-15-7-16,-3 5-13 16,-10 0-93-16,-2 9-106 15</inkml:trace>
  <inkml:trace contextRef="#ctx0" brushRef="#br0" timeOffset="80393.8647">2500 14728 1086 0,'0'0'423'16,"4"0"-260"-16,10 5-137 15,1-1-17-15,10 3-4 16,-2 0 1-16,-1-2 3 16,-4-4 2-16,-9-2 12 15,-1 0 11-15,-8-3-16 16,0 3-11-16,-7 0-18 15,6 0-16-15,0 1 3 16,-10 1 2-16,-1 5 6 16,-25 29 0-16,37-6 5 15,9-3 4-15,2 3 2 16,2-3 3-16,0-8 4 0,3-4 4 16,8-12 8-16,-1-5 7 15,0-11 13-15,-6-3 2 16,-3-5-1-16,-2 2-8 15,-6 6-14-15,3 5-12 16,-6 12-9-16,0 8 1 16,-1 10 2-16,-1 5 5 15,3 3 4-15,1-2-2 0,4-6-28 16,3-6-49-16</inkml:trace>
  <inkml:trace contextRef="#ctx0" brushRef="#br0" timeOffset="80550.3426">2871 14467 1031 0,'-4'-1'518'16,"-6"-3"-118"-16,5 11-344 16,0 5-51-16,7 10-103 15,8 8-104-15</inkml:trace>
  <inkml:trace contextRef="#ctx0" brushRef="#br0" timeOffset="80878.13">2992 14851 907 0,'-9'9'379'15,"-2"16"-203"-15,7 3-66 16,12 2-40-16,11-1-18 15,9-11-16-15,0-7 2 16,-1-15 17-16,2-10 8 16,1-10-4-16,2-8-3 0,-5-10-10 15,-5-1-8-15,-13-4-16 16,-9 2-16-16,-22 4-22 16,-9-2-7-16,-10 5-1 15,2 5 5-15,4 12 1 16,5 13 4-16,7 16-8 15,3 5 1-15,14 5 10 16,8 2-6-16,14-1 5 16,11 2 4-16,11-3-4 15,8-2-65-15</inkml:trace>
  <inkml:trace contextRef="#ctx0" brushRef="#br0" timeOffset="81409.3285">3564 14758 517 0,'-7'1'296'0,"-7"3"-33"16,-1 4-85-16,2 1-85 15,-2 6-47-15,13 1-54 16,2 0-8-16,13 2 5 16,4-4 8-16,6-4 7 15,4-4 4-15,-6-6 6 16,0 0 5-16,-18-5 4 16,-3-1-5-16,-9 0-9 15,-6 1-3-15,-10 4 18 16,-6 1 14-16,12 8 23 15,-8 4 1-15,14 7-27 16,9 3-12-16,-3 5-21 0,15 0-2 16,7 5 1-16,-1 2 1 15,7-12-1-15,2 2 0 16,9-17 4-16,9-7-30 16,12-13-218-16</inkml:trace>
  <inkml:trace contextRef="#ctx0" brushRef="#br0" timeOffset="81957.0161">3798 14797 680 0,'-3'1'292'0,"-3"6"-142"16,6-1-34-16,7 0-1 16,6 0-19-16,12-1-35 15,4-1-14-15,5-4-24 16,-3 0-7-16,-6-3-3 15,-3 2 3-15,-13-1 6 16,-2 0 7-16,-7 0-2 16,-7 2-12-16,-3 2-12 15,-5 6-10-15,-8 7-9 16,1 1 9-16,4 7 1 16,2 4-1-16,11 1 5 15,5-2 2-15,14 3 6 0,0-8 4 16,5-6 6-16,0-7 5 15,0-9 10-15,1-6 5 16,-5-11-1-16,0-4-4 16,-2-6-11-16,-4 1-6 15,1 7-10-15,-4 4-5 16,-5 11-13-16,2 5 2 16,4 16 9-16,1 1 4 15,-5 6 11-15,1 2-2 16,-6-5-2-16,0-3-2 0,-1-9 2 15,6-4 3-15,1-8 7 16,2-6-1-16,7-7-5 16,-1-4-5-16,5-2-8 15,4 0-3-15,3 6-3 16,-1 5 1-16,0 9 10 16,-4 7 6-16,-9 16 18 15,-2 4 5-15,-7 13-7 16,-1 2-3-16,-2-3-50 15,2 3 0-15</inkml:trace>
  <inkml:trace contextRef="#ctx0" brushRef="#br0" timeOffset="82561.3849">5176 14775 724 0,'-9'-5'400'0,"-12"-5"-82"0,-9 6-98 16,1 8-115-16,4 9-53 16,4 11-63-16,9 7-11 15,12 6-3-15,0 1 4 0,9 0 11 16,13-7 1 0,8-11 5-16,10-2 2 15,2-14 7-15,-5-5 5 16,-11-14 10-16,-9-4 2 15,-12-1 1-15,-5 1-1 16,-8 6-6-16,-5 4-9 0,-5 6-11 16,2 5-6-1,1 16-2-15,3 11 3 0,5 17 7 16,5 9 0-16,6 7 1 16,5-3 0-16,5-5 1 15,1-6 0-15,1-11-42 16,0-7-56-16</inkml:trace>
  <inkml:trace contextRef="#ctx0" brushRef="#br0" timeOffset="82902.8977">5465 14934 745 0,'-5'-5'391'0,"-8"-6"-93"31,5 6-120-31,9 10-124 31,0-3-37-31,1 3-38 0,-2-5-6 0,4 10 11 16,37 48 8-16,-17-38 5 0,0-5 4 16,2-10 11-16,0-5 9 15,-6-11 38-15,1-6 16 16,-11-5 12-16,-4-2-1 15,-13-2-12-15,-10-2-8 16,-5 6-16-16,-10 7-12 16,5 11-38-16,3 7-17 15,-3 11-17-15,11 4 4 0,3 7-87 16,9-1-109-16</inkml:trace>
  <inkml:trace contextRef="#ctx0" brushRef="#br0" timeOffset="83297.6527">5774 14970 647 0,'4'2'295'0,"7"2"-97"15,3 2-47-15,9 3 12 0,2-2-23 16,5-3-38-16,1 0-13 16,-8-8-19-16,-5-5-9 15,1-3-9-15,-14-9-2 16,1-3-9-16,-1 0-4 16,-13-2-16-16,-3 3-6 15,-13 5-13-15,-8 2-8 0,-1 11-23 16,2 8-10-1,5 15-11-15,6 15 5 0,6 15 22 16,5 7 10-16,9 5 11 16,4 3 2-16,11-5 0 15,4-7 2-15,4-8 1 16,0-9 1-16,1-10-59 16,-4-6-48-16</inkml:trace>
  <inkml:trace contextRef="#ctx0" brushRef="#br0" timeOffset="83622.1318">6363 14976 1011 0,'-8'12'430'16,"-14"12"-242"-1,-8 4-39-15,-7-6-51 0,-3-4-25 16,4-12-27-16,7-10-6 16,6-14-20-16,5-6-18 15,2-6-25-15,6-1-17 16,10 1-21-16,7 1 1 16,17 11 3-16,0 6 17 15,7 13 40-15,-4 10 12 0,-5 15 23 16,1 6-1-1,-1 15-10-15,-1 1-3 0,-3-2-11 16,-2-4 39-16,-4-17-168 16,-4-9-190-16</inkml:trace>
  <inkml:trace contextRef="#ctx0" brushRef="#br0" timeOffset="83772.1875">6253 14650 1156 0,'-2'-3'522'0,"-6"7"-223"15,7 0-203-15,0 10-98 0,5 12-36 16</inkml:trace>
  <inkml:trace contextRef="#ctx0" brushRef="#br0" timeOffset="84601.1079">7440 14780 1047 0,'-1'8'380'0,"-5"11"-308"0,-14 5-29 15,-9 5-12-15,-8-2-4 16,-5-2-5 0,4-5 0-16,9-15-18 0,2-5-16 15,15-12-20-15,4-10-14 0,13-2-2 16,6-1 11-1,12 0 17-15,3 2 24 16,2 11 35-16,1 4 9 16,-4 14 10-16,0 12-11 15,-2 11-12-15,-3 10-3 0,-6 7-12 0,0-4-5 16,-4-7 7 0,0-7-44-1,6-17-103-15,-2-11-110 16,2-15-192-16,4-6 44 0,-10-10 172 15,0 0 173-15,-3 2 286 16,-1 4 29-16,0 11-10 16,2 3-55-16,-4 11-87 15,3 6-16-15,3 10-48 16,-2 4-6-16,3 2-16 16,-6-1-10-16,-4-8-7 15,-1 0 4-15,-3-11 17 16,-1-3 3-16,0-13-8 15,3-3-8-15,7-8-23 16,1-6-8-16,10 1-2 16,0-2 7-16,2 9 35 15,2 2 14-15,-8 14 10 0,1 8-6 16,-2 12-29-16,-2 6-9 16,-2 10-7-16,-1 2-1 15,-1 2-6-15,-2 0 23 16,8-4-143-16,3-4-60 15,5-9-235-15,7-8-178 16</inkml:trace>
  <inkml:trace contextRef="#ctx0" brushRef="#br0" timeOffset="84820.0521">7993 14976 194 0,'8'-2'187'0,"6"-8"95"16,-4-2-5-16,-6 1-19 16,-3-4-20-16,-1-1-45 15,-5-3-29-15,-6-1-25 16,0-2-10-16,-7 1-29 15,5 0-16-15,0 12-53 16,-2 5-25-16,3 9-37 16,4 9-3-16,0 4 8 15,9 7 8-15,2 5 14 16,0 0 1-16,13-1 2 16,-5-7 1-16,4-7 2 15,5-5-16-15,-6-13-115 0,5-6-178 16</inkml:trace>
  <inkml:trace contextRef="#ctx0" brushRef="#br0" timeOffset="84944.4056">7998 14602 1093 0,'-2'-4'506'16,"-3"8"-268"-16,4 0-94 15,0-4-129-15,1 0-28 16,2 23-80-16</inkml:trace>
  <inkml:trace contextRef="#ctx0" brushRef="#br0" timeOffset="85785.5799">8601 14807 896 0,'0'0'369'15,"4"1"-190"-15,10 2-93 16,6-1-22-16,19 6-2 15,8-5-11-15,6-1-32 16,-3-1-6-16,-11-6 3 16,-10 0 3-16,-15-2 2 15,-4 0-13-15,-10 0-34 0,-4-1-16 16,-10 1-14-16,-8 6 8 16,-4 7 19-16,-3 5 9 15,4 9 1-15,3 5 8 16,8 3 16-16,7 5 5 0,11 6 11 15,5-5-2-15,10-4-4 32,3-7 3-32,8-14 6 0,-1-8 3 15,2-14 4 1,-4-5-3-16,-8-8 0 16,-2-3-2-16,-8 2-8 0,-1-3-4 15,2 9-12-15,-5 2-6 0,2 11-15 16,4 8-7-1,-1 8-6-15,-4 7 4 0,-1 11 17 16,-4 3 9 0,1 1 11-16,-2 0 5 15,-3-9 0-15,1-4-2 16,2-11 18-16,3-6 5 16,4-13-8-16,0-8-4 15,11-9-23-15,2-2-7 16,7 6 0-16,3 4 1 15,-6 11 11-15,-1 10 6 16,-4 11 16-16,-4 5 7 0,-4 14-3 16,-4 3-1-16,-2 7-12 15,0-2-7-15,0-15-41 16,0-4-64-16</inkml:trace>
  <inkml:trace contextRef="#ctx0" brushRef="#br0" timeOffset="86038.0839">9371 14833 1139 0,'2'3'427'0,"3"4"-302"16,1 6-37-16,5 7-2 16,2 4-1-16,-6 2-16 0,2-2-2 15,-1-6-6-15,-4-4 6 16,5-6 26-16,-1-3 15 15,-7-8 23-15,6 0-8 16,-5-9-36-16,0-2-21 16,9 0-31-16,-2-1-9 15,4-1-7-15,2 1-3 0,-11-1-1 16,1 0-49-16,-4 7 325 16</inkml:trace>
  <inkml:trace contextRef="#ctx0" brushRef="#br0" timeOffset="91719.9354">10514 14802 521 0,'-1'4'317'16,"-5"3"13"-16,0 12-185 16,-3 8-25-16,-2 8-36 15,-2 4-24-15,-3 1-27 16,-3-6-5-16,-2-9-6 15,0-10-26-15,-2-21-83 0,-1-9-21 16,0-14-4 0,3-5 23-16,7 0 86 15,6 2 36-15,13 11 45 16,6 5 11-16,13 15 8 16,0 2-11-16,-1 17-36 0,5 5-10 15,-2 10-15-15,5 3-9 16,3 0-5-16,-5-5 11 0,-6-12-97 15,-1-1-115-15</inkml:trace>
  <inkml:trace contextRef="#ctx0" brushRef="#br0" timeOffset="91937.8421">10584 14867 850 0,'3'0'392'16,"5"1"-154"-16,2 9-86 0,4 11-67 15,3 6-17-15,2 7-25 16,1 1-9-16,2-6-14 16,0-4-2-16,1-14 4 15,1-6 12-15,-2-17 24 16,2-9 9-16,-4-10 11 16,-1-5-12-16,-7 4-19 15,-6 1-12-15,-5 12-94 16,-4 6-79-16</inkml:trace>
  <inkml:trace contextRef="#ctx0" brushRef="#br0" timeOffset="92281.2997">11245 14916 727 0,'1'4'370'15,"-1"2"-145"1,-7 8-68-16,-4 3-21 0,-10 6-69 16,-3 3-22-16,-10-3-18 15,-3-3-3 1,0-14-2-16,0-4 0 0,10-5-5 16,5-6-2-16,5-6-7 15,5-2-3-15,9-4-9 16,5-1-1-16,14 3 19 15,3 2 16-15,7 10 31 16,-3 6 4-16,6 11-7 16,-1 11-8-16,-4 7-20 15,1 1-4-15,-2 1-12 16,1-4-12-16,-1-7-114 16</inkml:trace>
  <inkml:trace contextRef="#ctx0" brushRef="#br0" timeOffset="93267.4516">11426 14848 789 0,'5'3'356'31,"2"0"-122"-31,12 17-137 0,15 15-31 16,1 19 8 0,6 3-6-16,-8 9-20 0,-2-3-3 15,-21-10-9-15,-10 2-6 16,-26-8-5-16,-8-5-12 16,-6-16-78-16,5-12-51 15,5-23-93-15,4-15 5 16,16-18 81-16,4-10 76 15,13-15 155-15,7-5 40 0,3-1 36 16,9-1-15-16,3 18-64 16,1 11-36-16,1 26-56 15,-9 11 9-15,1 14-173 16</inkml:trace>
  <inkml:trace contextRef="#ctx0" brushRef="#br0" timeOffset="93584.8032">11878 14980 689 0,'-1'0'368'0,"6"5"10"0,3 5-196 15,2 1-68 1,9-3-9-16,-3-2-58 16,-3-6-16-16,6-7-2 15,-5-2 3-15,3-12-1 16,-6-4-11-16,-11-5-24 15,0 2-12-15,-11 0-10 0,-5 7 3 16,-3 6 3-16,-4 6-1 16,4 15-6-16,2 8-1 15,3 13 12-15,4 7 10 16,2 8 23-16,7 9 8 16,4 10 10-16,0 2-3 15,3-5-13-15,1-5-4 0,7-10-7 16,4-7-14-16,7-10-163 15</inkml:trace>
  <inkml:trace contextRef="#ctx0" brushRef="#br0" timeOffset="93921.4384">12397 14897 979 0,'5'0'448'0,"-8"0"-213"16,3 0-88-16,-1 0-77 15,0 0-23-15,-3 5-4 0,1 18-4 16,-52 24-5-16,27-37 1 16,-9-10-7-16,2-3-3 15,3-10-10-15,3-4-7 16,14 1-13-16,4-2-5 15,15-1-7-15,9 3-5 16,7 5 0-16,8 4 10 0,5 12 15 16,-1 6 11-1,-2 13 13-15,-2 7-5 0,-7 2-5 16,-2 3-5-16,0-6 2 16,-4-6-66-16</inkml:trace>
  <inkml:trace contextRef="#ctx0" brushRef="#br0" timeOffset="94330.8474">12797 14885 753 0,'-1'-11'380'16,"-7"-11"-99"-16,-2 1-42 15,-8 7-67-15,-8-4-34 16,-3 15-80-16,-5 3-28 16,6 14-38-16,0 8-11 15,9 6 0-15,5 3 2 0,11 3 3 16,7 0 3 0,12-5 5-16,6-4 3 0,8-5 4 15,3-6 2-15,1-11-8 16,-2-3-2-1,-6-6 0-15,-6-2 3 16,-6 0 14-16,-9 2 4 16,-3 4-11-16,-2 5-2 15,-5 12-1-15,2 5-1 16,1 19 15-16,0 0 2 16,6 9 1-16,-6 0-4 0,7 1-9 15,8 1-3-15,-6-11-36 16,16-4-108-16</inkml:trace>
  <inkml:trace contextRef="#ctx0" brushRef="#br0" timeOffset="94653.5537">13227 14917 817 0,'-8'-8'391'0,"-17"-14"-149"15,-5 5-34-15,-5 3-66 16,-1 3-38-16,6 11-57 16,2 3-17-16,7 5-21 0,8 10-4 15,5 1-2-15,6 5-2 16,9 4 3-16,8 1 2 15,11-4 13-15,3-2 8 16,12-15 7-16,-2-2 1 16,1-12-2-16,-2-7-1 15,-9-6-27-15,-7-6-52 0,-13-5-174 16,-7 3-200 0</inkml:trace>
  <inkml:trace contextRef="#ctx0" brushRef="#br0" timeOffset="94757.1779">13162 14715 765 0,'-5'-3'430'0,"-2"2"-96"16,4-1-92-16,3 4-156 16,0-2-50-16,0 0-38 15,1 3-70-15</inkml:trace>
  <inkml:trace contextRef="#ctx0" brushRef="#br0" timeOffset="95119.5054">13447 14810 897 0,'-5'-8'488'16,"-4"-11"-113"0,3 16-190-16,3 6-62 0,-1 22-82 15,3 11-34-15,1 32-6 16,6 9 6-16,5 5-2 15,1-2 0-15,0-13 3 16,-8-12 24-16,-3-15-167 0,-1-8-110 16</inkml:trace>
  <inkml:trace contextRef="#ctx0" brushRef="#br0" timeOffset="95253.0011">13451 15041 911 0,'0'-2'398'16,"5"-4"-199"0,3 1-141-16,22 2-70 0,8 0-7 0,20 3-288 15</inkml:trace>
  <inkml:trace contextRef="#ctx0" brushRef="#br0" timeOffset="95782.6119">13939 14812 662 0,'-13'-10'354'16,"-14"-10"-87"-16,0 3-50 0,2 15-96 0,3 1-43 15,8 9-66 1,2 4-14-16,11 1-18 0,3 3 2 16,9-1 11-16,6-2 5 15,3 1 4-15,6 0 2 16,-2-2-2-16,-6-1 0 15,-5-2 1-15,-11-3 0 16,-8 0 4 0,-3-1 1-16,-9 0 5 15,-1 1 3-15,0-2-6 0,2 2-1 0,2 0-6 32,4 2-1-32,8 2 3 0,3-1 4 0,11-5 11 31,-5-2 3-31,0 1 4 0,21 1-1 15,3-6-5-15,2-5-2 16,-7-9-1-16,-2-1 0 16,-3 0 0-16,-1 2-3 0,-9 2-6 15,-2 7-9-15,2 6-16 16,-3 3-3-16,5 5-1 16,0 6 7-16,2 4 9 15,3 1 6-15,3 2 14 16,1-5 10-16,1-13 47 0,-4-3 24 15,0-11 25 1,1-6 4-16,-3-5-34 0,-2-2-24 16,-9 0-33-16,-1 2-53 15,-3 9-171 1,-1 2 10-16</inkml:trace>
  <inkml:trace contextRef="#ctx0" brushRef="#br0" timeOffset="96066.8011">14360 14824 904 0,'2'2'479'16,"2"3"-73"-16,-1 8-267 15,3 6-21-15,1 4-38 32,-1 2-11-32,-3-3-25 15,-3-5-11-15,0-7-19 16,1-2-1-16,3-8 3 15,7-3 1-15,3-12 2 16,-1-6-3-16,8-3-11 0,0 0-4 16,6 10-5-16,-3 2-4 15,-1 10 0-15,-4 3 0 16,-6 12 7-16,-4 4 4 16,-3 10 3-16,-6 2 0 15,0 5 16-15,0 6-55 16</inkml:trace>
  <inkml:trace contextRef="#ctx0" brushRef="#br0" timeOffset="96506.6742">15394 14741 653 0,'-14'0'422'0,"-4"1"-5"16,-8 7-232-16,1 8-56 0,8 13-88 15,-4 5-30-15,19 8-23 16,9 4-1-16,9-7 5 16,10-4 5-16,11-9 10 15,-1-11 6-15,3-15 9 16,-5-6 10-16,-18-13 13 15,-6-2 3-15,-21-2-8 16,-11-3-11-16,-7 7-24 16,-4 1-7-16,14 12-42 15,-4-2-52-15</inkml:trace>
  <inkml:trace contextRef="#ctx0" brushRef="#br0" timeOffset="96696.9832">15534 14828 888 0,'4'-4'481'0,"1"0"-123"16,16 0-191-16,5 2-47 15,13 2-75-15,5 0-15 16,-1 0-14-16,2 0-6 0,-11 0 9 16,-6 0-38-16,-11-2-93 15,-8-2-62-15</inkml:trace>
  <inkml:trace contextRef="#ctx0" brushRef="#br0" timeOffset="96823.2332">15789 14811 600 0,'0'8'346'0,"-2"6"-47"16,0 5-61-16,1 3-86 16,1 0-39-16,0 3-56 15,0 1-22-15,8-3 3 16,-4 0-61-16,10-2-171 15</inkml:trace>
  <inkml:trace contextRef="#ctx0" brushRef="#br0" timeOffset="97105.8566">16243 14929 639 0,'-4'-11'388'0,"-2"-11"-46"16,-11 2-136-16,-5 0-22 15,-5 0-62-15,-5 6-24 0,2 8-52 16,2 2-22-16,5 14-27 16,5 6-4-16,7 6 0 15,5 8 0-15,12 0 4 16,5 0-2 0,10-7 5-16,7-5 7 0,5-10 11 15,3-5 14-15,-21-13 19 31,-8 6 12-31,1-2 8 0,14-23-11 0,-26-5-14 16,-11-5-58-16,-13 18-51 16</inkml:trace>
  <inkml:trace contextRef="#ctx0" brushRef="#br0" timeOffset="97609.7736">17065 14791 547 0,'-8'-3'349'0,"-18"-10"33"0,-1 3-148 0,-9 4-91 15,4 6-44-15,6 7-78 16,-1 2-24-16,13 15-21 0,3 0 3 16,10 6 6-16,8 5 8 15,19 1 8 1,4-9 4-16,10-4 12 0,-3-7 5 16,-11-16 40-16,-7 0 31 15,-17-8 7-15,-8-6-6 16,-17 3-43-16,-12-5-33 15,-1-1-25-15,5 1-44 16,17-1-172-16</inkml:trace>
  <inkml:trace contextRef="#ctx0" brushRef="#br0" timeOffset="97784.0573">17098 14795 1064 0,'5'-4'517'16,"10"3"-181"-16,7 7-137 0,10 11-113 31,3 12-29-31,-2 12-29 16,1 7-7-16,-7 4-10 15,2 1-1-15,1-7-15 0,0-7-60 16,0-14-167-16,-2-11-353 16</inkml:trace>
  <inkml:trace contextRef="#ctx0" brushRef="#br0" timeOffset="97934.1915">17452 14863 909 0,'-13'0'434'16,"-12"-3"-170"-16,1 15-124 15,-6 10-46-15,-3 13-49 16,2 9-23-16,-7 1-14 16,0 1-1-16,-2-6-30 15,-3-8-65-15</inkml:trace>
  <inkml:trace contextRef="#ctx0" brushRef="#br0" timeOffset="98288.4577">17329 14808 647 0,'27'-9'377'0,"18"-4"-51"15,-3 15-129-15,-5 7-31 16,-12 16-37-16,-9 5-14 16,-11 3-38-16,-5 0-6 15,-8-7-29-15,2-5-11 16,0-11-14-16,4-5 3 0,6-9 5 16,1-8-1-16,8-9-6 15,2-4-9-15,8 0-12 16,3 2-3-16,2 11-1 15,2 2-1-15,-9 9-3 16,-2 2 2-16,-4 10 4 16,-5 8 4-16,-1 6 3 15,-4 7 3-15,-6-4-3 16,7 1 32-16,-5-9-150 16,3-7-107-16</inkml:trace>
  <inkml:trace contextRef="#ctx0" brushRef="#br0" timeOffset="98430.6821">17595 14581 1063 0,'-1'-5'528'0,"0"-7"-194"16,1 11-234-16,1 7-64 16,5 13-74-16,-1 4-75 15</inkml:trace>
  <inkml:trace contextRef="#ctx0" brushRef="#br0" timeOffset="98636.5151">17833 14734 1164 0,'0'-3'551'16,"8"-2"-258"-1,-10 6-156-15,12 16-46 0,-2 15-77 16,-1 11-2-16,14 24-2 15,-7 7-4-15,-5 5-1 16,-1-3 6-16,-5-8-101 16,-1-15-64-16</inkml:trace>
  <inkml:trace contextRef="#ctx0" brushRef="#br0" timeOffset="98793.5961">17919 15017 1366 0,'5'-5'556'0,"7"-12"-315"16,2 5-105-16,15 2-70 15,3-2-18-15,9 8-41 16,2-2-23 0,2 2-128-16,-2-1-122 15</inkml:trace>
  <inkml:trace contextRef="#ctx0" brushRef="#br0" timeOffset="99060.6177">18489 14865 1048 0,'-1'3'416'0,"-8"5"-260"16,-3 3-32-16,-15 2-23 16,-8 2-28-16,-4-6-45 15,-4-4-5-15,9-5-9 0,6-9-12 16,1-9-16-16,12 0-5 15,7-2-8-15,7 5 1 16,7 5 14-16,6 6 20 16,5 4 37-16,1 5 16 15,3 15 33-15,-3 0-9 16,4 11-20-16,2-2-6 16,3-4-31-16,4 2-14 15</inkml:trace>
  <inkml:trace contextRef="#ctx0" brushRef="#br0" timeOffset="99437.611">18814 14345 1054 0,'1'-5'516'16,"-1"-3"-239"-16,-2 12-81 0,4 27-121 15,2 17-52-15,6 24-14 16,-2 5 5-16,8 1 0 16,-3-8-2-16,-3-9-59 15,3-3-74-15</inkml:trace>
  <inkml:trace contextRef="#ctx0" brushRef="#br0" timeOffset="99595.4937">18942 15068 1548 0,'-1'0'604'0,"-3"0"-386"0,4 2-184 15,0-2-22 1</inkml:trace>
  <inkml:trace contextRef="#ctx0" brushRef="#br0" timeOffset="106736.5999">2050 15695 771 0,'-25'-4'387'0,"-19"3"-130"15,-9 2-119-15,1 4-34 0,13 9-69 0,11 4-33 16,15 4-33-16,13 1-9 16,17 7-2-1,12-5 9-15,25 1 15 0,5 1 8 16,-5-8 13-16,-4-3 4 15,-23-5 5-15,-9-4 2 0,-17-4 17 16,-10 2 1-16,-17-5 1 16,-8 2 1-16,-17 2-4 15,-2 0 4 1,-1 8 5-16,6 0-4 0,21 8-28 16,10 5-12-16,19 0-17 15,11 3-4-15,19 1 12 31,9-4 6-31,11-2 8 16,1-8-11-16,-7-5-94 16,-8-5-131-16</inkml:trace>
  <inkml:trace contextRef="#ctx0" brushRef="#br0" timeOffset="106894.4837">1617 15753 945 0,'0'-3'382'16,"-4"4"-270"-16,5 2-85 15,-1-3-106-15,12 2-151 16</inkml:trace>
  <inkml:trace contextRef="#ctx0" brushRef="#br0" timeOffset="107289.6564">2246 15883 814 0,'-3'1'330'16,"1"0"-162"-16,11 8-145 0,10-3-19 16,12 5 8-16,9 3 1 15,8-4-6-15,-2 2 0 16,-3-7 4-16,-9 0 3 16,-20-5 16-16,-4-1 14 15,-12-5 8-15,-5 0-3 16,-7 2-14-16,-9-2-11 0,-2 8-8 15,-6 4-2-15,3 8-7 16,5 5-7-16,8 8-10 16,9 7 0-16,10 2 0 15,11 4 2-15,16-10 6 16,4-6 2-16,8-9-100 16,5-11-85-16</inkml:trace>
  <inkml:trace contextRef="#ctx0" brushRef="#br0" timeOffset="107558.7911">2890 15967 564 0,'-10'-4'304'0,"-11"-7"-26"0,-4 3-74 16,0 5-56-16,2 3-31 15,1 7-71-15,2 6-29 16,9 10-23-16,5 5-5 15,14 5-4-15,7 3 2 16,8-7 8-16,2-8 2 16,1-5 6-16,2-5 5 0,-9-8 7 15,-6 1 32 1,-14-6 35-16,-8-4 1 16,-15 0-9-16,-3-1-31 0,0-1-102 15,3 3-105-15</inkml:trace>
  <inkml:trace contextRef="#ctx0" brushRef="#br0" timeOffset="107777.9594">3045 15991 954 0,'6'-2'429'0,"-4"-4"-212"0,4 3-69 15,-3 4-80 1,-3 2-36-16,0-3-34 0,0 0-6 15,4 10-4-15,1 13 1 16,6 39 5-16,-16-29 4 16,2-2 3-16,2 0 1 15,5-10-24 1,4-5-45-16,8-1-218 0</inkml:trace>
  <inkml:trace contextRef="#ctx0" brushRef="#br0" timeOffset="107934.3446">3522 16216 705 0,'4'10'414'0,"0"9"-50"16,1 4-141-16,-12 5-118 15,-4-5-43-15,-6 6-94 16</inkml:trace>
  <inkml:trace contextRef="#ctx0" brushRef="#br0" timeOffset="108963.5279">4772 15827 798 0,'-8'6'382'15,"-14"15"-103"-15,-2 9-116 16,-7 19-87-16,2 9-13 0,1 15-50 16,3 4-6-16,12-9-6 15,6-7 0-15,9-19-1 16,7-10-3 0,-1-19-2-16,5-6 3 15,1-17 9-15,0-9 5 0,4-11 9 16,-7-8-2-16,2-7-2 15,0-8-1 1,-6-13 2-16,-2 2-2 0,-2 3 31 16,-3 10 12-1,0 23 17-15,0 9 2 0,0 13-59 16,2 7-19-16,5 13-26 0,4 7-5 16,17 13 22-1,7 4 5-15,15 9 0 0,3-2 1 16,2 6 0-1,-5-8 0-15,-9-4 4 0,-5-10 1 0,-13-8 0 16,-5 3-3 0,-17-6-2-16,-6 4 0 15,-21-6 5 1,-8-5 5-16,-22 1 3 16,-9-7 2-16,-9 3-5 0,2-2 1 15,17-1-40-15,13-2-29 0,22-3-90 16,13-2-87-1</inkml:trace>
  <inkml:trace contextRef="#ctx0" brushRef="#br0" timeOffset="109302.3779">5106 15937 1128 0,'0'-11'488'15,"0"-10"-252"1,0 12-78 0,1 15-91-16,6 10-39 0,6 24-48 15,6 10 6-15,2 16 13 16,3 6 1-16,-2-2 1 16,0-2 2-16,-1-15 1 15,0-7 0-15,-1-17 3 16,3-12 4-16,0-17 10 15,-1-9 6-15,3-22 3 16,0-4 19-16,0-13 11 16,-7-3 0-16,4-1-4 15,-5-5-20-15,-7 10-22 0,6 4-6 16,-15 8-33-16,0 6-39 16,-4 9-139-1</inkml:trace>
  <inkml:trace contextRef="#ctx0" brushRef="#br0" timeOffset="109781.2579">5643 16436 691 0,'0'-1'307'0,"1"3"-117"0,0 6-68 16,3 12-58-16,0 7 7 0,3 13-25 16,-3 2-8-16,-4 0-10 15,0-6-5 1,-3-13-27-16,2-8-77 0</inkml:trace>
  <inkml:trace contextRef="#ctx0" brushRef="#br0" timeOffset="110248.9219">5645 16489 416 0,'13'-16'286'16,"6"-15"-12"-16,7 9-43 16,5 5-31-16,-1 9-62 0,-2 10-36 0,-2 11-51 15,-13 3-8 1,-7 7-13-16,-8-3-5 16,-14 0-1-16,-5 3 0 0,-3-5-4 15,0-2-4-15,8-4-20 16,8-5-17-16,10-2-9 15,8-1-2-15,13 1 10 16,5-2 13-16,4 6 4 31,1-2 1-31,2 6 3 16,-6 1 18-16,-8-1-70 0,-4 0-19 0,-11-3-9 16,-3 0-18-16,-3 2 72 31,0-2 18-31,-1-2 8 15,2 0 1-15,3-3 0 0,1-1 0 16,-2-3 37-16,1-3 17 16,-4 1 26-16,0 0 10 15,0 0-18-15,11-10-10 16,26-35 3-16,-31 32 9 16,-1 6 15-16,-5 1 4 0,5 9-34 15,-4 6-20-15,1 11-30 16,-1 6-9-16,-4 4 4 15,3 2 0-15,0-6-4 16,5 3 16-16,2-9-136 16,0-3-94-16</inkml:trace>
  <inkml:trace contextRef="#ctx0" brushRef="#br0" timeOffset="110492.1664">6319 16239 1126 0,'9'0'491'16,"-4"0"-253"-16,1 0-140 0,21-4-24 0,11 4-47 15,6 7-15-15,-11 0 20 16,0-2-68-16,-4 2-169 16</inkml:trace>
  <inkml:trace contextRef="#ctx0" brushRef="#br0" timeOffset="110700.3013">6289 16378 665 0,'-2'1'358'16,"1"8"-57"-1,4-1-100-15,17 1-74 0,6 2-25 16,19-3-41-16,4-3-26 16,0 0-20-16,-1-4-3 15,-11-1-12-15,-7 1-34 16,-9-1-133-16</inkml:trace>
  <inkml:trace contextRef="#ctx0" brushRef="#br0" timeOffset="112032.5857">7034 15900 966 0,'5'-1'357'0,"17"1"-261"0,8 1-47 15,17 1-13 1,9-2-6-16,-1 1-17 0,-3-1-2 16,-7 0 3-16,-14-2 7 15,-14-2-43 1,-7-2-19-16,-13 0-38 0,-4-4-17 0,-11 0 37 16,-3 4 17-1,-2 1 34 1,5 5 13-16,0 13 29 15,4 3 12-15,1 14 12 0,1 8 0 16,5 17-23-16,5 8-10 16,6 3-15-16,4 1-4 15,2-13-1-15,-4-7 2 16,-6-6 5-16,-7-10 5 16,-7-6 8-16,-1-5 7 15,-7-12 12-15,4-5 11 0,4-7 10 16,4-3-7-16,12-2-21 15,8 2-16 1,15 3-19-16,6 4-3 0,7 1 3 16,1 9 0-16,3 2 0 15,-6-1 0-15,-3-1-38 16,-6-3-73-16</inkml:trace>
  <inkml:trace contextRef="#ctx0" brushRef="#br0" timeOffset="112414.8597">7528 16364 896 0,'0'-1'398'15,"5"-8"-182"-15,3 1-73 16,11-3-58-16,6 3-18 0,6 5-29 15,4 3-12-15,-5 8-16 16,-10-5-3-16,-8 5 1 16,-6 0 2-16,-9 2 4 15,-5 6 3 1,-2-6-1-16,2-1-4 0,1-8-24 16,7-1-13-16,10 0-6 15,6-5-1-15,13 5 12 16,0 1 4-16,2 11-2 15,-6 7-2-15,-9 8 13 16,-5 5 13-16,-20 5 21 16,-10 2 6-16,-20-1 4 15,-4-1-6-15,-4-17-7 16,4-10-54-16,15-16-211 16</inkml:trace>
  <inkml:trace contextRef="#ctx0" brushRef="#br0" timeOffset="112660.4282">8027 15972 928 0,'4'-12'448'16,"6"-8"-138"-16,-8 3-55 0,0 14-104 15,-6 8-45 1,2 17-80-16,2 13-26 0,2 25 1 16,6 12 5-16,0 6 1 15,4 0-2-15,-7-9 0 16,0-4-37-16,-5-14-143 16</inkml:trace>
  <inkml:trace contextRef="#ctx0" brushRef="#br0" timeOffset="112987.6031">8034 15808 1280 0,'15'-11'521'0,"18"-17"-337"15,8 12-59-15,12 16-70 16,-2 7-29-16,4 25-24 0,-9 5-1 15,-13 8 0-15,-11 1-2 16,-31-1-2-16,-7 2 0 16,-20 6-1-16,-10 1 1 15,5-8-13 1,0-4-4-16,15-22-3 16,10-6-6-16,17-3 10 15,10-4 4-15,9 5 4 16,9 1 9-16,9 3 6 0,2 2 3 15,1-1 1-15,-2 1 0 16,-4-4-3-16,-12-3 3 16,-3-2-112-16</inkml:trace>
  <inkml:trace contextRef="#ctx0" brushRef="#br0" timeOffset="113258.8625">8547 16429 1126 0,'3'-4'431'0,"6"-10"-295"15,4 0-18-15,-3-4-10 16,3-1-16-16,-4-2-29 16,1 1-1-16,1 7 1 15,-4 6-4-15,-3 5-25 0,0 5-15 16,-1 8-17-16,1 2-6 15,0 14 7-15,3 3 5 16,-2 8 0-16,-3-2 0 16,1 1-4-16,-1 0-29 15,-1-8-36 1</inkml:trace>
  <inkml:trace contextRef="#ctx0" brushRef="#br0" timeOffset="113691.6188">8825 16169 790 0,'0'0'377'0,"5"0"-114"0,8 0-98 0,9 0-72 16,10-2-20-16,10 2-45 16,3 0-13-16,5-1 8 15,-5-2-56-15,-5-3-179 16</inkml:trace>
  <inkml:trace contextRef="#ctx0" brushRef="#br0" timeOffset="113876.375">8891 16302 647 0,'4'1'334'0,"11"3"-84"15,1-6-32-15,12 5-62 0,5 1-39 0,6-2-61 16,-1 4-20 0,-3-7-31-16,-8-2-57 0</inkml:trace>
  <inkml:trace contextRef="#ctx0" brushRef="#br0" timeOffset="114965.7007">9579 16259 400 0,'-2'-2'220'16,"1"1"-30"-16,1-3-15 16,0 3-7-1,0 0-32-15,0 0-37 0,11-14-43 16,31-43 5-16,-27 24 4 15,-5-4 3-15,-2 3 5 16,-2 4-9-16,-6 8-14 16,0 8-7-16,0 11-39 0,-1 4-15 15,0 10-12-15,-3 2-8 16,3 18 9-16,1 10 7 16,7 14 2-1,1 2 5-15,1 5 6 0,2-5 2 16,-1-9 3-1,-1-6-12-15,-1-15-182 16</inkml:trace>
  <inkml:trace contextRef="#ctx0" brushRef="#br0" timeOffset="115551.8634">10118 16213 885 0,'-5'-3'418'0,"-3"3"-170"16,3 0-150-16,2 1-39 0,4 7-46 15,1-2-8-15,2 4 14 16,0-6 13-16,-1 2 39 16,0-1 25-16,-3-6 35 15,-1 1 11 1,0 0-17-16,0-2-24 0,-1 2-50 16,1 0-22-1,1 0-180-15</inkml:trace>
  <inkml:trace contextRef="#ctx0" brushRef="#br0" timeOffset="116072.6261">10553 16242 416 0,'-2'1'270'15,"-8"-2"19"-15,-5-5-88 16,-1-7-37-16,-2-10-16 0,12-5-43 15,1-2-29 1,11-1-46-16,3 1-12 0,8 9 23 16,4 5 14-16,4 16 6 15,3 8-2-15,-4 20-14 16,-1 11-8-16,-8 11 1 16,-7 3 2-1,-14-5-5-15,-5 0-5 0,-13-10-6 0,-1-2-5 16,2-13-5-1,5-9 0-15,3-12-9 16,5-8-3-16,5-7-8 16,-1-4-9-16,12 1-4 15,4 1 4-15,7 3 19 16,1 7 6-16,4 8 8 16,-3 4-1-16,3 14-13 15,-1 1 0-15,-5 3-1 16,5-1 6-16,0-12-165 15</inkml:trace>
  <inkml:trace contextRef="#ctx0" brushRef="#br0" timeOffset="116339.7498">11115 16219 1143 0,'5'-1'513'16,"6"-2"-251"-16,7 1-132 16,4 4-32-16,7-2-59 15,-2 4-20-15,7 0-8 16,-6-4-36-16,-1 2-122 15,-8-2-120-15</inkml:trace>
  <inkml:trace contextRef="#ctx0" brushRef="#br0" timeOffset="116536.7291">11111 16322 649 0,'-2'0'386'15,"0"2"-4"-15,2 2-126 0,0-4-80 16,0 0-28-16,27 3-62 16,36 5-16-16,-25-4-28 15,-1 0-18 1,-5-3-3-16,-4-2-88 16</inkml:trace>
  <inkml:trace contextRef="#ctx0" brushRef="#br0" timeOffset="117174.209">12089 16207 440 0,'-8'3'269'15,"-14"3"-25"-15,-8 0-40 0,-9-9-43 0,-2-6-27 16,5-13-10-16,0-6 0 16,6-14-43-16,9-4-13 15,17-3-53-15,5 2-24 16,15 13-11-1,6 4 9-15,2 17 13 16,7 10 9-16,5 20 1 0,-2 17-5 0,-1 17 4 16,-14 8 2-16,-19 5 4 15,-13-2 2-15,-20-11-2 16,2-4-1-16,-3-13-4 16,7-3-1-16,4-12 8 31,-3-11 2-31,4-9 4 15,-1-8-2-15,11-1-9 16,7 2-4-16,10 2 4 16,7 2 4-16,7 3 4 15,4 2 1-15,4 5-4 16,-7 4-2-16,9 4 1 16,2 1 0-16,9 2-6 15,4-1 45-15,-4-3 238 16</inkml:trace>
  <inkml:trace contextRef="#ctx0" brushRef="#br0" timeOffset="117685.3067">12637 15899 1304 0,'0'0'496'0,"6"11"-360"0,6 13-64 16,7 23-48-16,5 12 3 16,3 14-1-16,0-2-3 15,-3-5-2-15,-3-11-2 16,-5-17-3-16,-7-11-2 16,-1-12 0-1,-3-4 3-15,1-13 13 0,3-3 2 16,4-12 4-16,0-7 3 15,9-5 0-15,-2-4 5 16,1-14 4-16,6-5 4 0,-3-8 9 16,-1-2 5-16,-4 15 6 15,-11 5-9-15,-8 17-26 16,-4 9-16 0,0 9-28-16,1 4-32 15,5 4-159-15,0 6 130 0</inkml:trace>
  <inkml:trace contextRef="#ctx0" brushRef="#br0" timeOffset="120374.6737">13895 16176 394 0,'7'-7'296'16,"10"-3"-4"-16,1 3-65 16,3 4-33-16,1 12-76 15,1 7-31-15,-5 10-43 16,-8 5-11-16,-10 4-12 16,-9-1 1-16,-7-3 0 15,2-1 2-15,2-13 4 16,3-8 4-16,6-17-13 15,3-6-7-15,9-5-12 16,4-4-6-16,5 2 6 16,2-2 0-16,-1-4 2 15,2 5 0-15,-2 5-2 0,0 2 0 16,-7 7 1 0,-2 2 1-16,-10 5-3 0,-1 1 1 15,-5 9 3-15,-1 3 0 16,1 4 6-16,0 2-4 15,6 2-5-15,0 1 0 16,14 2-1-16,6-1 0 0,10-1 3 16,5-1-10-1,6-7-54-15,-3-6-24 16,-1-8-10-16,-2-10 13 16,-9-6 56-16,-1-3 25 15,-4-1 38-15,-5 3 25 0,-6 5 51 16,-1 8 13-16,-9 2-25 15,-4 9-22-15,-8 4-46 16,-4 2-11-16,-6 3 0 16,1 0-1-16,5-11 0 15,1 1-2-15,0-9-23 0,4-5-14 16,3 0-14-16,2-1-4 16,7-2 15-1,4 5 5-15,3 2-7 0,-1 2-6 16,4 7-2-1,3 6 3-15,1 6 12 0,2 2 7 16,4 2 7-16,3-4 3 16,6-5 7-1,3-5 5-15,-1-10 8 16,-2-8 2-16,-4-9 5 16,-1 1 3-16,-4-6 3 15,-2 0 7-15,-3 8 18 0,-7 0 7 16,-3 11-11-16,-2 5-13 15,-1 10-26-15,-1 7-13 16,5 11-2-16,-1 0 4 0,3 4-27 16,3-4-82-16</inkml:trace>
  <inkml:trace contextRef="#ctx0" brushRef="#br0" timeOffset="120688.8103">15453 15742 1120 0,'1'5'431'0,"4"17"-285"16,3 14-49-16,3 29-8 15,5 14-17-15,0 13-36 16,0-2-11-16,-6-10-11 16,-5-9-2-16,-3-21-5 0,-1-6-55 31,-3-19-363-31</inkml:trace>
  <inkml:trace contextRef="#ctx0" brushRef="#br0" timeOffset="120970.5304">15366 15689 1163 0,'12'-18'464'0,"28"-8"-314"16,11 11-37-16,18 19-52 16,9 14-24-16,-3 15-23 15,-4 0-5-15,-24 2-2 16,-15-5-2-16,-27 0 8 16,-14 3 4-16,-21 2 5 15,-15 1 4-15,-19-9-4 16,-2-5-4-16,6-10-29 15,12 2-45-15,23-4-123 16,11-3-187-16</inkml:trace>
  <inkml:trace contextRef="#ctx0" brushRef="#br0" timeOffset="121321.9143">15778 16391 903 0,'-1'3'397'15,"1"7"-127"-15,-1 15-221 16,-3 10-20-16,4 13 1 16,1 3-10-16,0-2-6 15,4-1 22-15,-4-17-129 16,0-10-105-16</inkml:trace>
  <inkml:trace contextRef="#ctx0" brushRef="#br0" timeOffset="121562.9019">15764 16516 260 0,'14'-17'234'0,"12"-23"91"0,5 6 22 16,-6 16-50-16,-1 5-57 0,-13 13-111 16,-5 10-41-16,-9 7-29 15,-10 5-10-15,-4 3-10 16,-6 0-9-16,-1-1-18 15,1-2-5-15,13 0-12 16,8-3-3-16,11-4-4 16,6-1 1-16,10-4 7 15,2-1 4-15,7 2 0 16,-1-1 2-16,1 0 0 16,-3-5 2-16,-8-1-74 15,-2-2-1-15</inkml:trace>
  <inkml:trace contextRef="#ctx0" brushRef="#br0" timeOffset="122418.378">16409 16122 820 0,'13'3'419'16,"8"-1"-124"-16,13-4-151 16,9-1-28-16,5 1-61 15,4 1-20-15,-7 0-17 16,-4-2-25-16,-16-1-115 0,-5-1-113 16</inkml:trace>
  <inkml:trace contextRef="#ctx0" brushRef="#br0" timeOffset="122601.3385">16455 16282 733 0,'0'1'387'0,"8"0"-54"16,6 2-65-16,17 1-51 15,11 0-32-15,15-1-75 16,3-3-28-16,-1 0-35 15,-4-1-12-15,-19-10-113 16,0 4-81-16</inkml:trace>
  <inkml:trace contextRef="#ctx0" brushRef="#br0" timeOffset="124101.4607">17311 15903 1033 0,'-1'0'415'0,"7"-1"-244"0,6 0-50 16,11 0-62-16,21 1-3 15,11 0-31-15,4 0-10 16,3-1-7-16,-9 1 1 15,-10-4 2 1,-7 0-11-16,-21-1-35 16,-11 0-34-16,-14 1-53 0,-8 4 7 15,-15 3 30-15,-5 3 32 16,-2 5 46-16,4 0 3 16,9 1-5-16,11 4-6 15,10 7 19-15,6 6 16 16,8 12 26-16,2 6 15 15,0 4 0-15,0-1-6 0,-3-9-9 16,-2-4-7-16,-6-10-7 16,-5-4-2-16,-11-7 1 15,-3-3 0-15,-7-8 2 16,4 1-1-16,3-10-9 16,6-3-7-16,13 3-17 15,5-6 1-15,15 9 10 16,6 1 5-16,6 2 9 15,4 5-6-15,3 0-12 16,2 1 28-16,4-3-108 16</inkml:trace>
  <inkml:trace contextRef="#ctx0" brushRef="#br0" timeOffset="124571.2012">17892 16297 962 0,'9'-6'410'0,"13"4"-234"0,0 8-46 16,-2 3-66-16,-4 3-20 16,-7 7-20-16,-7-4-2 15,-13 3 0-15,-6 5 0 16,-8-9 0 0,0 2 1-16,8-10-3 15,8-2-7-15,13-4-16 0,6-3-7 16,10 2-10-16,5 1 5 15,0 9 15-15,4 4 3 0,-9 6 11 16,-7 4 7 0,-12 7 13-16,-7 1 4 15,-20 4 1-15,-12-4-3 16,-6-11-10 0,2-4-2-16,9-15-38 0,9-4-52 15,11-13-151-15,1-7-236 16</inkml:trace>
  <inkml:trace contextRef="#ctx0" brushRef="#br0" timeOffset="125086.0799">18066 15772 735 0,'-7'-10'342'0,"-3"-10"-154"0,8 0-53 16,15 1-74-16,6 1-17 15,7 3 6-15,1 2 3 16,-2 14 5-16,-2 9-6 15,-2 11-21-15,-6 2 4 16,-14 3 14-16,-3 3 5 16,-17 3-4-16,-7 5-9 0,-2-3-22 15,2-3-9-15,15-4-8 16,7-6-1 0,12-9 4-16,12-1 2 0,6-9 4 15,6 1-1-15,3-3-6 16,-1 1-5-16,1 3-110 15</inkml:trace>
  <inkml:trace contextRef="#ctx0" brushRef="#br0" timeOffset="125380.7987">18391 16220 1337 0,'-2'0'620'0,"-2"3"-267"0,2-3-218 16,2 0-47-16,0 0-72 16,0 0-13-16,0 0 29 15</inkml:trace>
  <inkml:trace contextRef="#ctx0" brushRef="#br0" timeOffset="125709.1779">18754 15798 748 0,'4'0'427'16,"-3"-2"-60"-1,-2 17-219-15,1 12-46 16,-3 27-35-16,1 18 16 16,6 18-21-16,-4 1-6 15,0-11-16-15,3-7-12 16,-3-21 12-16,2-11-68 15,3-16-196-15</inkml:trace>
  <inkml:trace contextRef="#ctx0" brushRef="#br0" timeOffset="130783.7706">16085 16783 715 0,'0'0'290'0,"6"-1"-141"15,2-3-12-15,8-4 7 16,5-7-17-16,5-5-42 16,1-3-7-16,-1 1 11 15,-6 2 7-15,-14 9 3 16,-2 7-19-16,-2 11-32 15,-2 11-14-15,6 13-24 16,-3 5 8-16,-3 0 1 0,3 4-2 16,-1-10-3-16,5-3-1 15,-4-7-4-15,2-5-2 16,-2-4-65-16,-3-5-68 16</inkml:trace>
  <inkml:trace contextRef="#ctx0" brushRef="#br0" timeOffset="139726.2677">18736 15889 638 0,'0'0'323'0,"6"-2"-104"16,4-1-86-16,1-4-23 0,18-2-31 16,0-5-9-16,16 9-39 15,4 4-13-15,-4 8-14 16,0 10-4-16,-17 5 3 16,-12 4 3-1,-17 6 6-15,-10 7 0 16,-20 9 0-16,-6 2-1 0,-10 2-4 15,1-8 2-15,4-15 5 0,8-7 3 16,16-9 5 0,4-7-1-16,11-6-8 15,-2 0-9-15,8-3 1 0,-3 2 0 16,6 1 14-16,20 5 6 16,33 15 8-1,-28-5 7-15,-2 1-4 16,0-1 1-16,-5-1-14 0,0-7-9 0,-1-2-51 15,4-5-82 1</inkml:trace>
  <inkml:trace contextRef="#ctx0" brushRef="#br0" timeOffset="140084.9295">19177 16546 521 0,'4'-5'288'0,"-1"-4"-50"15,2-5-80-15,1-4-20 16,5-5-11 0,1 1-7-1,0-5-7-15,1 4 1 0,-8 1 3 16,0 6-4-16,-5 9-14 15,0-1-16-15,-1 8-40 16,0-2-17-16,1 2-26 16,-1 0-7-16,0 0 0 15,1 19 1-15,1 49 3 16,0-28 1-16,2 7 2 16,-1 1 0-16,-1-8 2 15,-1-6 2-15,2-11 1 16,-3-10 0-16,-3-10-86 15,4-3-373-15</inkml:trace>
  <inkml:trace contextRef="#ctx0" brushRef="#br0" timeOffset="140550.3379">19646 16150 896 0,'6'0'373'0,"17"1"-223"0,5-1-39 15,12-1-42-15,2 1-30 16,4-1-27-16,-4 3-3 0,-10-2-66 16,-5 0-72-1</inkml:trace>
  <inkml:trace contextRef="#ctx0" brushRef="#br0" timeOffset="140764.4689">19621 16298 689 0,'8'-2'358'0,"15"-4"-106"0,8 5-33 16,10 1-74-16,6 0-41 15,-5 3-54 1,2 2-11-16,-8 3-19 16,-8-5-6-16,-11 0-58 0,-8-2-109 15</inkml:trace>
  <inkml:trace contextRef="#ctx0" brushRef="#br0" timeOffset="141707.8799">20255 16236 600 0,'9'-10'339'16,"2"-12"-39"-16,6-4-149 0,-2-6-17 0,0-3-28 16,5 1-13-16,-6 5-13 15,-2 2-1-15,-7 11-7 16,-1 1 1-16,-6 10-22 15,-1 5-17-15,-2 3-24 16,3-3-11-16,1 0-8 16,-2 18 1-16,-3 57 0 15,7-26 1-15,6 12 3 16,5 0 1 0,-2-10 5-16,3-7 1 15,-4-14 1-15,-1-8 14 16,-2-12-127-16,-1-6-161 15</inkml:trace>
  <inkml:trace contextRef="#ctx0" brushRef="#br0" timeOffset="142155.015">20591 15810 1086 0,'-1'-11'462'0,"4"-4"-258"15,7 2-39 1,7-2-68-16,2 5-28 15,5 5-43-15,-1-1-11 16,3 13-8-16,3 9-5 16,-10 4-1-16,1 5 1 15,-20 0 9-15,-12 0 2 16,-5 6 4-16,-18-2 0 16,4 0-7-16,-2-4-2 0,4-8-3 15,11-1-2 1,7-7-7-16,9-4-2 0,12 1-1 15,5-6 0-15,9 0 5 16,9 0 0-16,-3 0 0 16,-1 1 0-16,1 6 0 15,-7 1 1-15,-1 1-115 16,-3 2-107-16</inkml:trace>
  <inkml:trace contextRef="#ctx0" brushRef="#br0" timeOffset="142413.5228">20906 16307 1222 0,'0'0'566'16,"0"1"-216"0,4-2-191-16,-4 0-37 15,0 0-45-15,0 1-29 0,0 0 9 16,0-1-77-16,5 0-624 16</inkml:trace>
  <inkml:trace contextRef="#ctx0" brushRef="#br0" timeOffset="143008.9423">21442 16265 499 0,'-15'6'315'0,"-14"-2"-12"16,-1 0-117-16,-3-11-20 16,-2-13-45-16,6-5-26 15,4-11-42-15,15-2-18 16,10-2-34-16,7 0-7 16,15 11 7-1,-2 8 3-15,16 19 11 0,1 7 4 16,-1 22-2-16,2 6 3 15,-18 11 9-15,-5 3 11 0,-23-2 8 32,-11-1 0-32,-15-4-6 15,-7 0-14-15,5-6-14 0,5-3-4 0,15-11-2 32,7-10-1-32,5-10-19 15,4 1-10-15,4-2-13 16,-4 0-3-16,0 1 17 15,11 1 8-15,10 2 13 16,35 12 4-16,-27-7 7 16,2-2 0-16,-3-4-2 0,-2-2-14 15</inkml:trace>
  <inkml:trace contextRef="#ctx0" brushRef="#br0" timeOffset="143306.2178">21747 16150 974 0,'3'1'489'16,"4"0"-127"-16,6 0-203 16,6-1-35-16,11-1-45 0,7 1-22 15,1 0-31-15,2 0-10 16,-8 0-10-16,-4-1 1 16,-6 3-90-16,-2 4-76 15</inkml:trace>
  <inkml:trace contextRef="#ctx0" brushRef="#br0" timeOffset="143545.2152">21733 16291 869 0,'1'1'378'0,"5"4"-167"15,4-2-25-15,13 0-37 16,9-2-11-16,13-1-51 16,1 0-22-16,6 3-37 15,-7 1-6-15,-11-2-11 16,2 0-4-16,-11-2-62 16,-5 1-77-16</inkml:trace>
  <inkml:trace contextRef="#ctx0" brushRef="#br0" timeOffset="144232.4453">22530 16258 526 0,'-15'-3'353'0,"-13"-13"26"16,4 1-91-16,13-10-99 16,8-2-41-16,22-4-71 15,7-5-22-15,17 5-6 16,4 6-2-16,4 16-3 0,-4 13-3 16,-11 23-28-16,-9 7-2 15,-16 12 3-15,-7 1 5 16,-18-5 3-16,-7 0 0 15,-18-4-4-15,-8 1-7 16,-4-4-5 0,-1-2-3-16,7-11-25 0,11-7-24 15,17-11-23-15,10 0-15 16,13-7 17-16,9-1 19 16,19-1 28-16,9-2 17 0,10 7 28 15,0 0 12-15,-3 5 4 16,-7 4 0-1,-14-3-21-15,1 6-6 16,-15-6-42-16,1-1-52 0</inkml:trace>
  <inkml:trace contextRef="#ctx0" brushRef="#br0" timeOffset="144935.8446">23226 15894 789 0,'3'-7'427'15,"3"-4"-118"-15,-2 10-88 16,2 20-118-16,3 15-50 0,17 38-41 16,-6 13-3-16,11 11-3 15,-3-6 1-15,-10-16 4 16,2-10 1-16,-11-14 1 15,-1-8 0-15,0-22 4 16,1-8 3-16,9-17 8 16,0-13 1-16,5-11 1 15,3-10-1-15,-4-11-5 16,3-3-2-16,-1-4-4 0,-6-3 2 16,-1 10 7-1,-4 8 8-15,-6 18 11 16,0 14-7-16,-5 13-24 0,-4 8-12 0,-3 12-15 31,3 7-2-31,1 7 10 16,2 9 0-16,12 5 2 15,-4-2 2-15,1 2 1 16,0-4 1-16,-4-9 1 16,1-6 0-16,1-15 2 0,-1-10 3 15,5-12 3 1,1-11 2-16,9-16 5 15,1-8 0-15,6-10 1 0,1-8 16 16,-3-13 25-16,3-4 1 16,-5-1 5-16,-3 9-14 15,-8 23-30-15,-5 12-5 16,-6 20-10-16,-3 8-5 0,-1 4-7 16,1 0 5-16,0 0-121 15,0 0-23-15</inkml:trace>
  <inkml:trace contextRef="#ctx0" brushRef="#br0" timeOffset="167902.8677">19312 13903 152 0,'-1'-2'93'0,"3"-3"-3"16,-2-1-52-16,0 4-37 15,0 1 0-15,0 0-3 16,0 0-3-16,0 0-1 15,0 0 2-15,0-1 33 16,0 1 25-16,0 0 19 16,0 0 2-16,0 0-6 15,0 1 10-15,-1 0 43 16,0-1 30-16,0-1 33 16,0 0-16-16,-8-2-47 15,3-1-30-15,-23-40-43 16,35 26-13-16,5 2-12 15,5 6-3-15,6 8-9 0,-2 0-2 16,-4 4 20-16,-5 11 13 16,-10 6 15-16,-3 12 5 15,-12 6-13-15,-2-4-12 16,-3-1-16-16,-4-6-7 0,4-6-9 16,7-2-1-1,2-8-5 1,7-4-3-16,5-7-2 0,3-8-1 15,10-5-2-15,4-1 0 16,11 3 0-16,4 9 4 0,4 8 23 16,-5 6 10-16,-6 8 12 15,-3-5 1-15,-7-3-16 16,-1 2-8-16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54:26.257"/>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1">14213 9471 771 0,'-4'7'383'0,"1"7"-106"15,-3 17-184-15,2 8-32 16,0 21-36-16,2 4-9 16,1 0-6-16,0-5 0 0,7-21-11 15,-4-13-35-15,7-18-120 16,-2-11-154 0</inkml:trace>
  <inkml:trace contextRef="#ctx0" brushRef="#br0" timeOffset="2">14252 9471 826 0,'-7'2'413'16,"-11"7"-118"-16,-2 3-73 0,-13 6-76 16,-11 4-33-16,-16 5-50 15,-7 8-18-15,0 4-30 0,7 0-4 0,22-5-19 16,12-8-20-1,20-9-28-15,12-3-9 0,19-11-67 16,11-4-53-16</inkml:trace>
  <inkml:trace contextRef="#ctx0" brushRef="#br0" timeOffset="10.0167">14189 9592 482 0,'-5'-11'311'0,"-5"-5"5"0,3 3-59 16,7 9-82-16,1 8-35 16,12 7-49-16,4 9-37 15,15 13-24-15,10 2-4 16,18 7-11-16,3-2-3 0,-3-9-15 15,-6 0-65-15</inkml:trace>
  <inkml:trace contextRef="#ctx0" brushRef="#br0" timeOffset="11.0167">14241 9892 772 0,'0'0'358'0,"0"8"-146"0,-7 6-28 16,-8 13-45-16,-5 12-25 15,-16 13-35-15,-3 5-23 16,-4 5-24-16,4-9-6 0,13-16-17 15,8-11-9-15,16-20-26 16,7-6-5-16,16-9 3 16,3-6-19-16,5-9-94 15,1-3-143-15</inkml:trace>
  <inkml:trace contextRef="#ctx0" brushRef="#br0" timeOffset="12.0167">14276 9877 706 0,'1'-3'380'0,"1"1"-68"16,2 7-133-16,-4-5-95 0,12 30-23 0,25 63-32 15,-10-18-10 1,3 10-9-16,3 2-2 0,5-17-2 16,2-17-16-16,3-25-223 15</inkml:trace>
  <inkml:trace contextRef="#ctx0" brushRef="#br0" timeOffset="13.0167">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54:29.719"/>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1">14213 9471 771 0,'-4'7'383'0,"1"7"-106"15,-3 17-184-15,2 8-32 16,0 21-36-16,2 4-9 16,1 0-6-16,0-5 0 0,7-21-11 15,-4-13-35-15,7-18-120 16,-2-11-154 0</inkml:trace>
  <inkml:trace contextRef="#ctx0" brushRef="#br0" timeOffset="2">14252 9471 826 0,'-7'2'413'16,"-11"7"-118"-16,-2 3-73 0,-13 6-76 16,-11 4-33-16,-16 5-50 15,-7 8-18-15,0 4-30 0,7 0-4 0,22-5-19 16,12-8-20-1,20-9-28-15,12-3-9 0,19-11-67 16,11-4-53-16</inkml:trace>
  <inkml:trace contextRef="#ctx0" brushRef="#br0" timeOffset="3">14189 9592 482 0,'-5'-11'311'0,"-5"-5"5"0,3 3-59 16,7 9-82-16,1 8-35 16,12 7-49-16,4 9-37 15,15 13-24-15,10 2-4 16,18 7-11-16,3-2-3 0,-3-9-15 15,-6 0-65-15</inkml:trace>
  <inkml:trace contextRef="#ctx0" brushRef="#br0" timeOffset="4">14241 9892 772 0,'0'0'358'0,"0"8"-146"0,-7 6-28 16,-8 13-45-16,-5 12-25 15,-16 13-35-15,-3 5-23 16,-4 5-24-16,4-9-6 0,13-16-17 15,8-11-9-15,16-20-26 16,7-6-5-16,16-9 3 16,3-6-19-16,5-9-94 15,1-3-143-15</inkml:trace>
  <inkml:trace contextRef="#ctx0" brushRef="#br0" timeOffset="5">14276 9877 706 0,'1'-3'380'0,"1"1"-68"16,2 7-133-16,-4-5-95 0,12 30-23 0,25 63-32 15,-10-18-10 1,3 10-9-16,3 2-2 0,5-17-2 16,2-17-16-16,3-25-223 15</inkml:trace>
  <inkml:trace contextRef="#ctx0" brushRef="#br0" timeOffset="6">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09:37:13.893"/>
    </inkml:context>
    <inkml:brush xml:id="br0">
      <inkml:brushProperty name="width" value="0.05292" units="cm"/>
      <inkml:brushProperty name="height" value="0.05292" units="cm"/>
      <inkml:brushProperty name="color" value="#FF0000"/>
    </inkml:brush>
  </inkml:definitions>
  <inkml:trace contextRef="#ctx0" brushRef="#br0">1739 8279 539 0,'11'3'254'0,"27"10"-91"16,12-5-8-1,26 0-31-15,7-2-25 0,1-6-41 16,-4 4-24-16,-20-2-12 16,-7-1-22-16,-16-2-217 15</inkml:trace>
  <inkml:trace contextRef="#ctx0" brushRef="#br0" timeOffset="207.177">1717 8568 812 0,'10'2'350'16,"8"-5"-184"-16,24 10-28 15,31-1-33-15,6-1-26 16,18 12-30-16,-10-12-20 16,-17-2-36-16,-8 0-81 15</inkml:trace>
  <inkml:trace contextRef="#ctx0" brushRef="#br0" timeOffset="417.8474">1784 8832 688 0,'-9'11'321'0,"-3"14"-131"16,11-1-49-16,22-5-48 16,16-4-16-16,27-9-22 0,13-1-5 15,18-5-19-15,-1 0-7 16,-4-3-28-16,3-4-102 15</inkml:trace>
  <inkml:trace contextRef="#ctx0" brushRef="#br0" timeOffset="913.9381">2750 8640 586 0,'1'-8'390'0,"0"-7"11"16,-8 2-201-16,-8 1-45 15,-9 5-65-15,0 7-23 0,-6 3-41 16,3 4-15-16,2 3-31 16,7 3-13-16,8 3-6 15,12 6 5-15,16 0 19 16,-1-5 7-16,13-2 8 16,1-5 2-16,1-2-1 15,-1-2 1-15,-7-4 3 16,-9-2 3-16,-11-1 4 15,-6-2-1-15,-17 3-5 16,-7 0-3-16,-8 2 4 16,-2 5 8-16,7 6 6 15,3-3 0-15,12 5-11 16,4 5-8-16,13-1-3 16,5 6 1-16,9-2 7 15,10-2 2-15,8-8 1 0,6-2-3 16,-12-15-20-1,5-6-40-15,-2-9-223 16</inkml:trace>
  <inkml:trace contextRef="#ctx0" brushRef="#br0" timeOffset="1006.6054">2705 8487 761 0,'-5'2'275'15,"0"3"-235"-15,3 2-43 0</inkml:trace>
  <inkml:trace contextRef="#ctx0" brushRef="#br0" timeOffset="1346.3472">2960 8826 831 0,'8'12'417'16,"8"7"-121"-16,9-4-139 15,6-1-41-15,6-8-41 0,-1-5-23 16,0-5-21-1,-3-7-2-15,-10-6 6 16,-5-5 2-16,-15-4-17 16,-6-4-20-16,-17-3-31 15,-3 3-8-15,-12 3 7 0,2 1 11 16,4 14-1-16,4 5-8 16,13 12-23-16,2 8-5 15,5 8 22 1,-2 4 13-16,0 9 51 15,9 7 26-15,-1 11 14 0,3 1 14 16,3 1-14-16,-2-4-15 16,2-10-18-16,0-5-17 15,8-8-8-15,0-5-40 16,10-7-216-16</inkml:trace>
  <inkml:trace contextRef="#ctx0" brushRef="#br0" timeOffset="2019.1545">3609 8849 732 0,'-4'-10'376'0,"0"-11"-120"16,-8-1-90-16,0-2-22 15,-6 2-21-15,-3 2-1 16,0 2-27 0,1 8-18-16,-7 5-51 0,2 8-27 15,4 12-39-15,-1 3-5 16,17 8 10-16,2 2 10 16,13 0 24-1,8 0 5-15,9-7 5 0,-1-1-1 16,-1-8 1-16,-6-6 2 15,-5-6 1-15,1-5 2 16,-6-11 4-16,4-3-1 16,-1-10-3-16,-4-1-2 15,0-1-7-15,-4 1-4 16,-4 12-5-16,-1 5-7 16,-2 12-22-16,0 3-10 15,1 10 1-15,3 4 4 0,3 6 21 16,5 1 11-16,7-2 6 15,2-4 3-15,7-4 7 16,3-4 6-16,1-7 19 16,-1-3 10-16,-3-11 5 15,-3-7 0-15,-4-5-11 16,-4-4-7-16,-6 0-1 16,-3 3 11-16,-9 1 8 15,-1 2-3-15,-2 6-10 16,2 3-15-16,3 8-21 15,1 2-9-15,1 4-15 16,0-1-4-16,0 0-9 16,0 1 3-16,4 25 9 15,8 35 1-15,-12-20 9 0,-1 5 3 16,1 7 7 0,1-1 2-16,10-5 2 0,3-6 3 15,3-12-19-15,1-5-71 16,-4-8-252-16</inkml:trace>
  <inkml:trace contextRef="#ctx0" brushRef="#br0" timeOffset="2206.9949">3808 8938 1102 0,'8'-1'420'0,"15"-1"-300"16,10-3-73-16,8 4-30 15,2 0-47-15,8-4-322 16</inkml:trace>
  <inkml:trace contextRef="#ctx0" brushRef="#br0" timeOffset="2591.1991">4342 8680 777 0,'-16'-14'422'0,"-21"-5"-97"16,8 8-152-16,-2 3-47 16,3 12-60-16,12 0-26 15,1 4-40-15,6 7-7 16,12 1-9-16,6 0 4 15,12 3 12-15,3-5 4 0,6-2 2 16,2 0 0-16,-7-7 3 16,-5 0 3-16,-12-5 3 15,-8-2 0-15,-12 1-6 16,-6 0-4-16,-10 3-3 16,-1 3 4-16,5 0 14 15,6 2 7-15,10 3 1 16,4 1 0-16,6 3 2 15,8 3 0-15,8-2 7 16,5 1-2-16,5 2-11 16,2-3-5-16,-4-3-4 15,4-6 13-15,3-11-318 16</inkml:trace>
  <inkml:trace contextRef="#ctx0" brushRef="#br0" timeOffset="3124.4511">5305 8825 348 0,'10'-4'263'16,"9"-6"21"-16,0-1-49 15,-2-2-5-15,-6-4-8 16,-8-3-11-16,-11-4-24 0,-3 2-30 16,-10 1-67-1,-3 6-26-15,-10 5-45 16,-4 5-8-16,-2 9-11 15,2 1-12-15,7 11-29 0,4 2-1 16,13 7 7-16,9 5 8 16,15 3 27-1,10-1 2-15,12-7 4 0,7 0-1 16,6-13-19-16,-2-6-33 16,-4-11-134-16,-9-8-174 15</inkml:trace>
  <inkml:trace contextRef="#ctx0" brushRef="#br0" timeOffset="3228.4061">5250 8538 845 0,'-8'-2'414'0,"-7"-10"-166"15,7 5-107-15,-2 10-161 16,12-3-112-16</inkml:trace>
  <inkml:trace contextRef="#ctx0" brushRef="#br0" timeOffset="3639.0757">5442 8655 929 0,'8'2'428'16,"8"1"-185"-16,12 3-138 15,1-1-46-15,7-5-31 16,1-1-7-16,-3-4-1 16,-7-4-1-16,-3 1 6 15,-6-2 1-15,-11-1 1 16,-3 3-2-16,-9 3-16 0,-7 5-9 15,-10 3-18-15,-3 6-5 16,-4 6 0 0,1 3 0-16,8 5 4 0,7 1 1 15,13 2 8-15,5 1 7 16,15 0 8-16,2-2 4 16,8-4 2-16,1-6 1 15,3-10 2-15,-2-6-1 16,-1-12 1-16,1-4 0 15,0-4 0-15,-2-3-1 16,-7-3 1-16,-6-1-1 0,-4 7-2 16,-6 6 24-16,-4 9 19 15,-3 6-2-15,-3 10 6 16,1 5-22-16,1 9-22 16,1 6 0-16,8 4-5 15,-1 2 23-15,13-1-551 16</inkml:trace>
  <inkml:trace contextRef="#ctx0" brushRef="#br0" timeOffset="4402.3278">7313 8394 856 0,'2'-3'364'0,"5"-2"-213"0,7 0-32 16,10 4-58 0,11 1-18-16,22 0-18 0,7 5-2 15,12-1 4 1,-5 2 1-16,-18-2-1 16,-11-2 1-16,-26-3-2 15,-5 0 2-15,-16-1 3 0,-7-1-4 16,-8-2-7-16,-8-4-5 15,-2 2-13-15,1 3-6 16,6 8-18-16,3 6-8 16,10 9-18-16,3 6 3 15,7 9 12-15,3 5 6 16,1 7 21-16,6 1 4 16,0-3 1-16,-1 1 1 15,-8-7 3-15,-8-1 4 0,-11-3 7 16,-9-3 5-16,-6-6 3 15,-1-4-1-15,3-6-3 16,10-4-1-16,13-7-8 16,5 0 4-16,16-5 13 15,5 0 4-15,15-1 11 16,8 0-5-16,8 5-17 16,1-1-5-16,-2 2-7 15,-1-4-1-15,-4-3-71 16,-3-5-178-16</inkml:trace>
  <inkml:trace contextRef="#ctx0" brushRef="#br0" timeOffset="4640.0292">8174 8596 798 0,'11'0'394'0,"5"-1"-87"15,18 1-202-15,8 2-27 16,5-1-32-16,1 4-20 0,0-4-16 16,-4-1-3-16,-5 2-52 15,-7 0-68-15</inkml:trace>
  <inkml:trace contextRef="#ctx0" brushRef="#br0" timeOffset="4818.9246">8299 8736 744 0,'2'3'374'0,"6"3"-90"16,6-2-49-16,9 4-51 0,3-4-28 15,11 0-64-15,3-4-28 16,2 0-18-16,1-1-99 16</inkml:trace>
  <inkml:trace contextRef="#ctx0" brushRef="#br0" timeOffset="5439.5939">9271 8727 619 0,'9'-3'246'0,"25"-2"-136"15,17-1 17-15,37 3 38 16,22-2-5-16,36 4-18 16,13 1-5-16,17 4-22 15,4 1-7-15,-2 0-28 16,-22 0-11-16,-37-3-17 15,-26 0-17-15,-43-2-10 16,-12 0-72-16,-20-1-352 16</inkml:trace>
  <inkml:trace contextRef="#ctx0" brushRef="#br0" timeOffset="6021.1108">10408 7820 833 0,'-35'-6'378'0,"-32"-4"-170"0,-8 7-113 16,2 6-35-16,2 11-40 16,9 6-9-16,22 13-22 15,12 2 0-15,24 5 11 16,11 1 9-16,29-5 15 15,14-2 6-15,23-6 0 16,7-5-1-16,6-4-8 16,-2-6-2-16,-19-7 3 15,-11-2 27-15,-31-6 42 0,-15-2 6 16,-27-2-16 0,-15-2-32-16,-21 1-49 0,-6 1-11 15,-11 5-5-15,-2 2 0 16,-1 14-9-1,3 5-3-15,12 11 5 16,13 4 2-16,22 6 12 0,16 5 6 16,28 2 12-16,15-2 9 15,37-13 16-15,10-1 6 16,14-15 27-16,6-9 5 16,-6-8-6-16,-9-7-4 15,-16-5-30-15,-17 2-45 16,-32 1-343-16</inkml:trace>
  <inkml:trace contextRef="#ctx0" brushRef="#br0" timeOffset="9953.6936">9371 9057 1030 0,'2'8'356'15,"-10"2"-281"-15,10 27-92 16,-2 12-12-16,2 22 26 0,7 14 4 15,2 0 3-15,-4-7 2 16,1-20 6-16,0-17 3 16,-2-22-27-16,0-12-18 15,-7-13-11 1,-4-15-3-16,-8-18 27 0,1-14 17 16,-1-21 13-16,8-9 13 15,8 0 12-15,5 6 4 16,29 16 11-16,8 11-8 15,28 20-13-15,10 6-4 16,-8 22-19-16,-8 9-6 16,-26 12 1-16,-19 8 2 15,-29 3 8-15,-15 0 2 16,-34 4 2-16,-2 1-2 16,0-3-6-16,10-2-6 15,27-6-4-15,12-2 0 16,22 3 0-16,12 0 5 0,15 2 8 15,5-1 1-15,-12-12 0 16,16 10-1-16,-8-10 3 16,0 1 14-16,16-6-192 15</inkml:trace>
  <inkml:trace contextRef="#ctx0" brushRef="#br0" timeOffset="10189.732">10237 9116 904 0,'-1'-5'461'15,"1"1"-160"-15,0 6-163 0,0-2-51 16,0 6-75-16,1 24-15 16,6 48 5-16,5-19 4 15,-1 5 2-15,5 2-5 16,0-9 5-16,-6-10 3 15,2-16 0-15,-8-14-44 16,-5-9-162-16,-2-9-279 0</inkml:trace>
  <inkml:trace contextRef="#ctx0" brushRef="#br0" timeOffset="10566.3462">10088 9320 847 0,'15'-5'363'0,"21"-5"-219"16,7 2-46-16,14 4-59 15,5 3-23-15,5 3-10 16,0 3 2-16,-7 0 2 16,-8 0 8-16,-19-2-35 15,-9 0-6-15,-16-3-1 16,-1 0-4-16,-5 0 30 16,-1-1-2-16,-1 1-18 15,0 0-10-15,0 0-12 0,3 9 5 16,17 21 14-16,26 31 5 15,-31-24 32 1,-2 0 9-16,-7-9 17 16,3-1 19-16,-11-10 23 15,1-4 27-15,-5-7 29 16,-3-6 1-16,2-9-18 0,-1-6-25 16,4-18-37-16,6-3-20 15,13-6-31-15,8-3-8 16,7 11-10-16,2 5-3 15,5 14 0-15,1 9-2 16,-1 13 1-16,-6 7-2 16,-16 10-167-16</inkml:trace>
  <inkml:trace contextRef="#ctx0" brushRef="#br0" timeOffset="11044.8762">11410 8697 695 0,'21'0'292'0,"31"-1"-176"15,10 1-37-15,8 6-44 16,2-2 8-16,-10 1-147 15,-12-5-125-15</inkml:trace>
  <inkml:trace contextRef="#ctx0" brushRef="#br0" timeOffset="11222.337">11466 8796 722 0,'1'5'332'15,"6"4"-123"1,11 0-33-16,18 2-24 0,8-4-16 16,8-1-46-16,-3-2-28 15,-6-4-8-15,-1-2-138 16</inkml:trace>
  <inkml:trace contextRef="#ctx0" brushRef="#br0" timeOffset="11837.5602">12391 8834 577 0,'-12'3'237'16,"-15"4"-141"-16,59-5-30 16,34 0-3-16,61-3 13 15,37-2 29-15,59-4 14 16,28 3-8-16,32 1 0 15,11 3-25-15,-8 0-40 16,-27 0-5-16,-56 0-17 16,-38-2-4-16,-68-1 13 15,-26 1-58-15,-51 0-168 16</inkml:trace>
  <inkml:trace contextRef="#ctx0" brushRef="#br0" timeOffset="12238.9212">13017 8475 1077 0,'3'-13'415'0,"7"-17"-288"16,5-5-31-16,7-3-43 16,2 0-8-16,-3 3-20 15,-3 5-2-15,-8 9 6 16,-5 6 6-16,-4 7 3 0,-1 2-9 15,-3 6-29 1,1 0-15-16,1 0-22 16,-2 6 0-16,2 24 14 15,1 69 5-15,8-29 12 16,5 2 3-16,5-8-74 16,4-8-151-16</inkml:trace>
  <inkml:trace contextRef="#ctx0" brushRef="#br0" timeOffset="12643.3648">13277 8340 1030 0,'0'-19'445'16,"0"-9"-246"-1,18 1-97-15,9 2-33 0,11 6-37 0,4 2-5 16,8 15-13 0,-2 2-1-16,-4 17-4 15,-6 4-3-15,-19 8-1 16,-11 4 2-16,-24 8 4 16,-12 3 0-16,-17 2 5 0,-3-2-2 15,7-13-1 1,7-4-1-16,19-18-2 15,5-3-7-15,12-4-4 16,7-2-1-16,14 2-1 16,7-3 4-16,16 1 4 0,2 4 0 0,8-1-2 15,-4 2 4 1,-7-5 0-16,-4 0 3 16,-12-4 9-1,-5-1-1-15,-9 2 2 0,-7-1-32 16</inkml:trace>
  <inkml:trace contextRef="#ctx0" brushRef="#br0" timeOffset="14364.3984">12429 9308 431 0,'-4'-2'292'16,"-2"0"6"-16,3-1-106 16,1 3-34-16,1 0-64 0,1-1-36 15,0 0-40-15,0 0-7 16,0 0 4-16,0 0 3 16,18-4 3-16,32-9 0 15,-13 10-8-15,9-2-4 16,5 5-7-16,3 1-1 15,-12 7-1-15,-9 5 0 16,-17 3-5-16,-16 2 2 0,-10 4 3 16,-11 1 2-16,-12-2 10 15,0-2 2 1,3-9 11-16,0-5 3 0,17-4-8 16,9-2-9-16,13-3-19 15,8 1-9-15,14 7 0 16,2 4 6-16,10 13 4 15,-2 2 1-15,-7 5 4 0,-4 2 2 16,-21-7 8 0,-10-2 5-16,-21 5 1 15,-9-12 1-15,-13-1 2 0,-7-4-14 16,6-11-98 0,8 1-82-16</inkml:trace>
  <inkml:trace contextRef="#ctx0" brushRef="#br0" timeOffset="14609.9347">13046 9276 1134 0,'4'-10'523'0,"-1"-8"-250"0,2 11-152 16,2 7-47-16,2 18-70 15,2 7-12-15,2 18 3 16,-1 10 3 0,-2 4 4-16,-1-1 2 0,-3-10 3 15,2-8-22-15,-5-14-142 16,1-2-158-16</inkml:trace>
  <inkml:trace contextRef="#ctx0" brushRef="#br0" timeOffset="14754.2444">12959 9512 1102 0,'13'-2'405'15,"29"-4"-323"1,10 3-40-16,5 2-31 0,9-1-2 16,0 6-46-1,-2-2-120-15</inkml:trace>
  <inkml:trace contextRef="#ctx0" brushRef="#br0" timeOffset="15075.1839">13767 9414 1001 0,'-19'-16'462'0,"-8"-13"-219"0,-2 3-93 16,-5 2-35-16,6 10-73 15,-6 6-31-15,2 15-33 16,2 9-6-16,4 17 0 16,8 6 3-16,12 10 7 15,10-1 2-15,13-6 4 16,10-6 3-16,13-11 8 16,5-8 4-16,7-8 10 15,0-7 6-15,-7-13 32 16,-6-4 23-16,-13-10 27 15,-8-6 5-15,-18-5-36 16,-10-2-27-16,-9 1-90 16,-3 5-65-16,3 9-371 15</inkml:trace>
  <inkml:trace contextRef="#ctx0" brushRef="#br0" timeOffset="15257.3968">13992 9685 1021 0,'-3'-2'542'0,"0"-2"-128"15,-1-1-165-15,5 0-145 16,2-1-47-16,5 2-115 16,5 4-124-16</inkml:trace>
  <inkml:trace contextRef="#ctx0" brushRef="#br0" timeOffset="15587.8309">14363 9425 1068 0,'-13'-8'457'15,"-18"-9"-270"-15,-1 6-67 16,-3 11-90-16,4 3-27 0,7 16-22 16,3 5-4-1,12 7 1-15,5 3-1 0,10 4 10 16,11-4 3-16,12-5 11 16,7-1 6-16,11-11 7 15,0-5 3 1,2-9 49-16,-3-3 13 0,-11-15 41 15,-4-6 16-15,-14-11-30 16,-9-6-10-16,-17-10-41 16,-12-4-23-16,-11 1-57 15,-10 6-58-15,-3 18-225 16</inkml:trace>
  <inkml:trace contextRef="#ctx0" brushRef="#br0" timeOffset="16121.9547">14785 9302 717 0,'5'-2'444'15,"4"-1"-13"-15,-6 2-233 0,-3 1-52 16,-7 0-81-16,6 0-24 16,0 0-38-1,-19 1-2-15,-34 4 4 16,26-6 2-16,11 0 2 16,1-2-4-16,2-2-7 15,6 3-6-15,1 3-8 0,-4 4-2 0,11 6 3 16,-4 2 2-1,-3 6 2-15,0 2 3 16,-2 1 5-16,3 2 1 16,5-6 2-16,3-2 0 15,8-8 1-15,-2-5 1 16,8-2 3-16,2-1 1 16,4-5-2-16,6 1-3 15,5 4-5-15,7 5-3 0,3 9-4 16,-2 6 2-16,-9 5 6 15,-7-2 3-15,-14 7 20 16,-10-7 11-16,-14 1 14 16,-10-2 6-16,-13-8-5 15,-2-3-6-15,0-11-6 16,3-1-2-16,2-8-9 16,7-4-47-16,4-1-212 15</inkml:trace>
  <inkml:trace contextRef="#ctx0" brushRef="#br0" timeOffset="16684.8759">15314 8734 899 0,'10'0'314'16,"21"0"-280"-16,13 0-13 15,21 2-2-15,6 4-4 0,2-2-4 16,-6-1-29-16</inkml:trace>
  <inkml:trace contextRef="#ctx0" brushRef="#br0" timeOffset="16838.8839">15400 8845 985 0,'20'0'385'0,"26"-1"-280"16,14-2-20-16,15 2-45 0,3 0-15 15,4 1-323 1</inkml:trace>
  <inkml:trace contextRef="#ctx0" brushRef="#br0" timeOffset="17299.3044">16124 8774 963 0,'6'2'324'0,"24"-4"-304"15,25 1-18-15,56-2 1 16,27 2 3-16,57 1 1 0,19 2 3 16,30 0 5-16,18 3 50 15,-2 0 9-15,-8-3 0 16,-41-2 4-16,-35-5-48 15,-73-4-13 1,-34 1-43-16</inkml:trace>
  <inkml:trace contextRef="#ctx0" brushRef="#br0" timeOffset="17664.4077">16818 8410 933 0,'7'-15'382'16,"4"-9"-222"-16,8-8-60 15,2-3-7-15,-1-5-14 0,-4-4-13 16,-7 1-27-16,-4 3-7 16,-5 8-15-1,-3 10-6-15,-4 9-17 0,-1 10-20 16,1 12-20-16,2 8-5 0,6 26 7 16,2 4 17-16,6 25 18 15,3 7 5-15,-2-3 5 16,1-2 1-16,-2-22 4 15,2-10-34-15,3-15-196 16</inkml:trace>
  <inkml:trace contextRef="#ctx0" brushRef="#br0" timeOffset="18047.7019">17066 8265 1062 0,'0'-10'410'0,"0"-11"-317"16,5 5-48-16,14 3-32 0,6 5-15 16,15 4 2-16,5 3 8 15,5 12-4-15,0 2-3 16,-9 9 4-16,-10 4-1 15,-28 0 8-15,-12 4 0 16,-24 8 1-16,-8 4-1 16,-1-3-4-16,8-6 1 15,16-7-4 1,6-12-1-16,16-5 9 16,5-2 17-16,9-6 23 0,10 2 4 15,12-1-6 1,9-1-17-16,12 2-20 0,3 2-2 15,0-1-8 1,-3 2-152-16</inkml:trace>
  <inkml:trace contextRef="#ctx0" brushRef="#br0" timeOffset="18736.3845">16385 9126 669 0,'-5'-6'361'16,"-4"-4"-68"-16,4-3-131 16,12 2-96-16,10-1-27 15,15 1-26-15,9 4-3 16,9 3 4-16,-2 7-6 31,-2 9-5-31,-11 0 1 16,-15-2-1-16,-10-2-3 0,-16 2 0 15,-5-1-1-15,-8 2 2 16,-4 2 6-16,6-6 3 16,4-1-3-16,12-5-13 15,8-2-3-15,11 1-5 16,7 3 3-16,8 4 8 16,6 6-1-16,0 4 1 15,-6 4 2-15,-14 2 8 16,-12-1 6-16,-21 0 10 15,-11-2 2-15,-16-5-1 16,-4-3 5-16,4-12 3 16,7-8-2-16,7-4-6 15,10 0-19-15,9 2-60 0,4 3-21 16,15 3-40-16,5 2-43 16</inkml:trace>
  <inkml:trace contextRef="#ctx0" brushRef="#br0" timeOffset="18862.1941">17058 9332 1199 0,'-6'-2'589'0,"-3"-1"-186"0,1-2-268 16,-6-2-55-16,12 5-138 16,0 2-112-16</inkml:trace>
  <inkml:trace contextRef="#ctx0" brushRef="#br0" timeOffset="19176.7465">17255 9169 1107 0,'-12'-11'470'0,"-17"-8"-272"0,-1 1-68 16,-2 14-106-16,2 0-26 15,8 14-38-15,3 6-2 16,13 7 13-16,6 6 0 16,11 1 15-1,7 3 3-15,16-3 10 0,7-3 6 16,4-10 10-16,4-8 25 16,-10-14 51-16,-5-5 27 15,-15-11 41-15,-12-5-18 16,-21-4-53-16,-11-1-30 0,-11 0-46 15,1 4-30-15,12 9-141 16,8 0-134-16</inkml:trace>
  <inkml:trace contextRef="#ctx0" brushRef="#br0" timeOffset="19648.8154">17749 9154 911 0,'1'-6'418'0,"-1"-3"-193"16,-4 0-58-16,-9 2-96 0,-5 0-33 16,-5 4-40-16,-4-2-7 15,1 2-7-15,4 7 0 16,3 0-5-1,0 6 4-15,5 0 4 0,2-3 2 16,4 0 3 0,3 2 1-16,-3-1 8 0,0 3 3 15,0 0 7-15,2-1 1 16,1 3-4-16,2-1-1 0,5-2 1 16,-1-2 3-16,11-4 3 15,1-3 2-15,5-1-6 16,9 1-4-16,7 3-5 15,8 5-2 1,4 7-2-16,-2 4 0 0,-3 7 3 16,-5 2 3-16,-15-3 27 15,-12 1 19-15,-23-8 35 16,-8 0 9-16,-16-5-8 16,-6-11-8-16,0-9-20 15,3-9-7-15,12-12-72 16,6-4-199-16</inkml:trace>
  <inkml:trace contextRef="#ctx0" brushRef="#br0" timeOffset="20144.1056">18751 8664 809 0,'9'-11'335'16,"9"-13"-210"0,4 3-53-16,2 10-36 0,-3 3-11 15,-1 12-3-15,-1 9-5 16,0 11-17-1,-4 4 0-15,1 3 7 0,1-2 21 16,5-5 20-16,5-4 6 16,6-11 45-1,5-9 3-15,0-12 20 16,-1-2 1-16,-15-15-35 16,-12 4-24-16,-14-1-63 15,-10-1-42-15,-9 15-133 16,-4 3-118-16</inkml:trace>
  <inkml:trace contextRef="#ctx0" brushRef="#br0" timeOffset="20360.2649">18779 9009 943 0,'26'-4'395'15,"35"1"-225"-15,7-3-30 0,7 0-24 16,0 4-2-16,-10-2-22 16,-3 1-13-16,-22-3-44 15,-11 3-14-15,-17-4-70 16,-5 2-109-16</inkml:trace>
  <inkml:trace contextRef="#ctx0" brushRef="#br0" timeOffset="22833.4379">19785 8620 637 0,'-13'-5'349'0,"-5"-4"-73"15,5 1-57-15,18-2-117 16,14-1-42-16,21-2-49 16,12-6-5-16,8 9 24 15,3 3 3-15,-9 8-5 16,-7 7-9-16,-19 4-16 16,-13-1 4-16,-22 5 13 15,-11-2 4-15,-9 3 3 16,-2-2-3-16,6-5-14 15,8-1-7-15,15-2-13 16,6 0-4-16,18 0-1 16,8-1 3-16,13 8 10 15,4 2 1-15,-3 10-1 16,-7 3 1-16,-21 1 6 0,-13 2 9 16,-32-1 8-16,-18 1 3 15,-21-10-1 1,-2-5-5-16,5-14-3 15,13-6-3-15,18-2-22 16,8-2-24-16,23 2-80 0,6-2-31 0,20-1-98 16,4-3-129-16</inkml:trace>
  <inkml:trace contextRef="#ctx0" brushRef="#br0" timeOffset="23005.2287">20410 8920 1118 0,'0'0'432'16,"0"1"-317"-16,0-3-75 15,0 0-191-15</inkml:trace>
  <inkml:trace contextRef="#ctx0" brushRef="#br0" timeOffset="23632.8626">20805 8678 566 0,'10'0'301'16,"11"-3"-59"-1,-5 1-54-15,0-3-64 0,-2-1-14 16,-8-5-21-16,3 0-5 15,-5-6-2-15,-9-4-8 16,-11-4-17-16,-8-1-14 16,-19 2-32-16,0 10-13 0,0 10-22 15,2 7-7 1,16 13-1-16,9 1 3 0,19 4 9 16,13 2 4-16,21-7 4 15,6 1 4-15,4-6 8 16,-8-8 2-16,-11-2 13 15,-8-5 4-15,-13-6 12 16,-4 5 5-16,-4-1-1 16,0 5-10-16,-4 1-30 15,5 0-12-15,0 0-7 16,0 0 3-16,0 0 17 16,5 9 2-16,-3 11 0 15,42 35 0-15,-29-25 0 16,-5 3-1-16,-4 3-3 15,-8 0 2-15,-12 0 6 16,0-4 6-16,-23-8 10 16,-2-6 0-16,-11-19 9 15,1-9 0-15,13-11-2 0,7-5-3 16,14 0-26-16,11 3-28 16,15 3-79-16,11 1-42 15,15 6-114-15,6 4-82 16</inkml:trace>
  <inkml:trace contextRef="#ctx0" brushRef="#br0" timeOffset="24068.5592">21092 8613 838 0,'-8'-9'430'16,"-5"-6"-114"-16,14 3-182 16,11 3-44-16,15 0-43 15,4 2-17-15,11 5 10 16,1 1 3-16,3 9-13 16,-4 1-4-16,-14 2-18 15,-6 1-4-15,-16 2 3 16,-7 1 2-16,-16 1 5 0,-3 1 2 15,-3-4-6-15,6 1-7 16,16-5-14-16,7 1-4 16,17-1-4-16,6 2 4 15,0 5 10-15,-1 1 1 16,-7 11 1-16,-8 3-2 16,-8-1 3-16,-7 1 4 15,-17-4 12-15,-12-7 4 16,-16-3 3-16,-2-9-1 15,6-11-6-15,8 1-3 0,24-7-62 16,8-2-70-16,20 0-273 16</inkml:trace>
  <inkml:trace contextRef="#ctx0" brushRef="#br0" timeOffset="24556.8794">21980 8585 947 0,'-5'6'369'15,"-3"5"-218"-15,-5 12-129 0,1 9-10 16,-1 11 1-16,-3 7-1 0,4 6-3 16,3-3 1-16,6-13 12 15,5-9 23-15,6-19 85 16,-3-12 13-16,6-19-5 16,3-10-20-16,6-11-81 15,5-6-10-15,3-6-4 16,-3-4-1-16,-1-4-4 15,-1 0-4-15,-7 12 0 16,-2 13 2-16,-6 17 9 16,-3 10-8-16,1 14-16 15,3 7-6-15,12 17-14 16,3 8 8-16,7 11 8 16,0 4 0-16,-4 5 3 15,-1 5 0-15,-10-4 0 16,-3-3-1-16,-7-16-34 15,-4-6-44-15,-2-14-150 16,0-6-328-16</inkml:trace>
  <inkml:trace contextRef="#ctx0" brushRef="#br0" timeOffset="24740.6994">21972 8730 1284 0,'1'-3'533'16,"13"0"-318"0,12 3-78-16,24 1-71 0,10 5-11 15,5 2-8-15,-3-1-10 16,-14-3-14-16,-9-4-36 16</inkml:trace>
  <inkml:trace contextRef="#ctx0" brushRef="#br0" timeOffset="74451.0824">2256 11268 470 0,'-24'8'187'0,"-22"5"-114"16,20 0-19-1,37-2 5-15,25-4 3 0,55-4 10 16,24 0 5-16,50-3-1 16,16-4 3-16,19 2-13 15,8 0-17-15,-18 2-25 16,-12 0-3-16,-42-1-4 16,-26-2-1-16,-46 1-17 15,-23-3-9-15,-35 1-10 16,-9-1-3-16,-12-4-34 15,0 0-19-15,1-3 0 16,3-6 0-16,6-2 40 16,3 0 22-16,3-3 20 15,5 6 18-15,1 2 50 16,-2 2 25-16,1 5 31 0,-5 0 5 16,0 8-23-16,-1-1-27 15,5 9-51-15,0 7-24 16,3 11-21-16,4 7 3 15,0 10 7-15,3-1 2 16,-1-5 9-16,-2-6 2 16,3-12 4-16,2-10 3 15,-4-15-9-15,3-6-30 16,1-13-79-16,-1 0-34 16,1-5-15-16,-3 1 28 15,-7 4 77-15,-5 5 34 0,-6 10 34 16,-1 5 19-16,-5 8 15 15,0 5 3-15,8 2-12 16,1 4-17-16,7 1-13 16,9-1-7-16,5 1-1 15,5-4 0-15,3-4 3 16,-6 0 3-16,-6-5 2 16,-6-2 3-16,-8-1-3 15,-1-3-9-15,0-1-42 16,-1 4-32-16,0 0-28 15,0 0 2-15,-1-1 32 0,0 1 32 16,0 0 59-16,-4-1 27 16,-5-1 35-1,-25-3 5-15,48 6-16 16,10-2-18-16,48-2-22 16,26-2-1-16,50-6 1 15,31 0 0-15,16 0 4 16,19 3-7-16,-10 0-18 0,-8 1-5 15,-23 2-9-15,-29 0 0 16,-42 4-5-16,-23 0 9 16,-31 7-173-16,-18-1-264 15</inkml:trace>
  <inkml:trace contextRef="#ctx0" brushRef="#br0" timeOffset="75356.9907">7089 10990 718 0,'1'-2'333'16,"1"-1"-156"-16,-6 12-86 16,-4 9-26-16,-9 20-37 15,-10 5-5-15,-2 18-14 16,-1 6-1-16,5 2-2 0,7-1 0 15,4-10 5-15,7-12 2 16,5-21 22-16,0-9 36 16,8-19 51-16,6-10 11 15,4-21-5-15,4-11-33 16,3-19-45 0,-3-6-9-16,-4-2-17 0,-1 9-8 15,-9 17-13-15,-5 12-3 16,-2 23-4-16,-6 2-9 15,3 13-4-15,-1 6-5 16,5 10 1-16,9 9 7 0,16 10 10 16,4 4 2-16,18 7 0 15,3 0 2 1,2 1-1-16,1 2 1 0,-10-7-1 16,-10 0 1-16,-11-7-2 15,-4-4-4-15,-15-7-5 16,0-4-3-16,-11-7 5 15,-11-3 6-15,-15-4 10 16,-12-3 11-16,-14-9 4 16,-1 0-3-16,4-5-2 15,5-2-18-15,12 6-94 16,12 1-65-16,10 4-258 0</inkml:trace>
  <inkml:trace contextRef="#ctx0" brushRef="#br0" timeOffset="75760.1252">7433 11009 940 0,'-6'-18'436'0,"-1"-13"-173"16,3 13-50-16,1 11-90 15,4 9-43-15,5 22-66 0,3 12-20 16,11 24-1-16,5 12 4 16,10 14 2-16,1 10 1 15,-2-3 2-15,1-8 2 16,-4-25 6-16,1-17 3 15,6-22 43-15,3-11 12 16,0-14 43-16,0-9 15 16,-5-14-34-16,-1-7-13 15,1-12-43-15,-1-7-15 16,-5-5-7-16,-6 3-5 0,-15 10-26 16,-7 9-51-16,-2 13-210 15</inkml:trace>
  <inkml:trace contextRef="#ctx0" brushRef="#br0" timeOffset="76353.9227">8045 11613 777 0,'5'-1'352'0,"3"1"-169"16,-1 3-46-16,0 16-73 31,-1 4-19-31,3 11-14 0,0 4 11 0,-2 3 5 15,-3-3-1-15,0-12-8 16,0-3-8 0,-2-15 2-16,2-5 11 0,0-10 11 15,-1-8 2-15,7-7-15 0,3-4-18 16,8 2-34-16,5 5-9 16,8 9-4-1,0 10 0 1,-2 10 9-16,-5 8 1 0,-12 10 3 0,-9-2 0 15,-12 3 7 1,-11-4 3-16,-8-5 8 0,-3-4 7 16,-1-9-17-1,3-7-57-15,6-8-155 16,8-7-189-16</inkml:trace>
  <inkml:trace contextRef="#ctx0" brushRef="#br0" timeOffset="76891.9106">8496 11837 249 0,'16'0'229'0,"20"1"87"15,-4 0-24-15,-10 1-42 16,-4 4-46-16,-10 4-50 16,-9 3-26-16,-11 8-45 0,-9-2-1 15,-13-3-33-15,3 5-15 16,0-10-16-16,6-1-1 15,9-7-3-15,3-8-10 16,5-9-7-16,4-5-9 16,4 1-11-16,2 3 0 15,6 6-11-15,-1 3-4 16,3 8-2-16,5 6 5 16,2 12 14-16,1 2 9 0,5 7 10 15,-3-1 3 1,13-7 6-16,3-2 3 15,3-15 3-15,3-3 3 0,-7-10 2 16,2-6 1-16,-7-11 5 16,-5-12 3-16,-2-11 1 15,-9-3 0-15,-4-6 2 16,-1 0 13-16,-5 1 0 16,-1 8-5-16,-4 17-13 15,-2 10-19-15,-3 18-25 0,1 10-4 16,-3 12-2-1,0 7 0-15,6 15 16 0,-1 3 5 16,8 10 4-16,6 3 1 16,0-2 1-1,1-2 2-15,2-10 2 16,-3-11 1-16,-3-16 3 16,3-2 2-16,-7-12-6 0,3-2-29 0,-1-9-143 31,-4-7-124-31</inkml:trace>
  <inkml:trace contextRef="#ctx0" brushRef="#br0" timeOffset="77046.139">8808 11834 511 0,'-2'-1'284'0,"-5"0"-7"15,0 0-49-15,12 1-19 16,7 1-24-16,11 0-60 16,11 1 2-1,4 3-25-15,-3 0-11 0,-4-3-26 16,-6 0-21-16,-8-2-49 15,-1-2-136-15</inkml:trace>
  <inkml:trace contextRef="#ctx0" brushRef="#br0" timeOffset="79274.4087">9596 11320 576 0,'-8'0'350'16,"-9"1"-43"-16,17 4-167 16,11 2-25-16,22 1-56 15,11 1-7-15,15 1-19 16,11 0-17-16,-4-7-4 16,-4-1 0-16,-9-2-37 15,-9 2-42-15,-13 0-112 16,-9-1-71-16</inkml:trace>
  <inkml:trace contextRef="#ctx0" brushRef="#br0" timeOffset="79476.5316">9645 11481 583 0,'-4'3'329'16,"-3"4"-64"-16,7-2-37 15,22 3-60-15,8-1-25 0,24-1-24 16,5-1-16-16,7-3-20 16,0-2-12-16,-16-1-19 0,-4 1-13 15,-24 0-257-15</inkml:trace>
  <inkml:trace contextRef="#ctx0" brushRef="#br0" timeOffset="82096.0882">11320 11033 613 0,'-4'-9'340'0,"-11"-10"-62"15,-8 1-58-15,-11 5-87 16,-8 5-35-16,-18 8-57 16,-4 9-25-16,0 10-28 15,4 6-10-15,25 12-10 0,12 0-3 16,29 3 5-16,16-2 4 15,25-2 16-15,12-5 5 16,8-10 9 0,2-3 4-16,-16-11 5 0,-13-2 3 15,-18-4 24-15,-13-4 11 16,-17-3-3-16,-15-2-5 16,-26 0-27-16,-16 5-14 0,-18 11-2 15,-1 10 0-15,8 13 2 16,14 12 7-16,26 4 4 15,17 0 1-15,25-2 3 16,9-10 7-16,29-7 26 16,10-2 1-16,23-15-2 15,9 3-10-15,-7-14-51 16,1-2-74-16</inkml:trace>
  <inkml:trace contextRef="#ctx0" brushRef="#br0" timeOffset="82376.2">11591 11365 1218 0,'-2'1'480'16,"2"3"-333"-16,10-1-36 16,24 10-42-16,7-5-12 0,19 0 2 15,5-4-15-15,4-5-15 16,0-4 1-16,-4-6-105 16,-4 1-129-16</inkml:trace>
  <inkml:trace contextRef="#ctx0" brushRef="#br0" timeOffset="83381.9127">12473 11080 762 0,'1'-2'391'0,"5"-2"-110"15,26 1-142-15,15 3-36 16,19 1-5-16,6 0-1 0,10 0-24 15,-6-2-10 1,-7-4-31-16,-6 2-4 0,-26 0-1 16,-9 2 5-1,-20-2-20-15,-9-1-15 0,-13-4-24 16,-8 1-12-16,-10-1 8 16,-2 2 8-16,4 7 3 15,4 4-1-15,11 6-6 16,3 6-1-16,7 5-1 15,2 5 1-15,6 13 8 16,4 6 5-16,4 9 11 16,1 4 1-16,4 5 3 15,0-2 1-15,-7-9 3 16,-4-8 2-16,-14-14 6 16,-11-8 3-16,-16-4 15 15,-8-7 3-15,-4-7-1 16,-2-4-3-16,12-3-15 15,11 0-5-15,13 2-6 0,8 0 1 16,13-3-3-16,9 3 2 16,15-7 3-1,11 3-2-15,21 0 3 0,9 0 0 16,8 5 4-16,-7 0 3 16,-21 0-2-16,-14 4-24 0,-21 1-190 15</inkml:trace>
  <inkml:trace contextRef="#ctx0" brushRef="#br0" timeOffset="83822.6754">13210 11371 656 0,'2'-1'332'0,"4"1"-111"0,2 7-40 15,9 13-73 1,-1 9-29-16,2 7-20 0,0 5-4 15,-6-6-2-15,-3-6-7 0,-2-7-15 16,-4-7-7-16,2-7 41 16,-2-3 42-16,0-7 59 15,-2-7 5-15,3-12-37 16,0-6-39-16,6-5-59 16,3 5-8-1,5 0-17-15,3 3-7 16,10 4-8-16,4 4-3 15,8 12 4-15,2 4 2 0,-7 7 1 16,-10-1 4 0,-5 1-36-16,-6 1-77 0</inkml:trace>
  <inkml:trace contextRef="#ctx0" brushRef="#br0" timeOffset="86906.9662">14192 11269 736 0,'-3'0'331'15,"4"-1"-180"-15,14 1-51 16,19 2-58-16,21 1-19 0,24 1-3 16,8 0-3-16,0-3-3 15,0 0 4-15,-14-1-121 16,-11-1-132-1</inkml:trace>
  <inkml:trace contextRef="#ctx0" brushRef="#br0" timeOffset="87061.2974">14341 11390 548 0,'14'5'266'0,"28"2"-104"16,14-4-23-16,16 2-58 15,10 1-30-15,0 1-26 16,-1 0-15-16</inkml:trace>
  <inkml:trace contextRef="#ctx0" brushRef="#br0" timeOffset="87461.5658">15331 11281 646 0,'1'-24'328'16,"-1"-27"-84"-16,1 2-35 15,-3 8-55-15,-2 10-24 16,-5 17-57-16,-1 5-26 16,-3 15-47-16,0 6-24 0,2 15-11 15,3 7 2-15,10 16 15 16,10 5 12-1,8 11 6-15,5 2 1 16,-1-8 2-16,-2-1 2 0,-7-17 0 16,-9-11 2-1,-7-6 5-15,-12-10 5 16,-10-7 14-16,-1-2 4 16,-3-6-1-16,6-5-3 0,10 0-9 15,9 1-1 1,10-1-7-16,8 5-4 0,17-1-10 0,5 2-4 15,8 5 1 1,2 2 2-16,-2 2 23 16,-4 1-52-16,2-3-133 15,5-2-143-15</inkml:trace>
  <inkml:trace contextRef="#ctx0" brushRef="#br0" timeOffset="87805.2209">15938 11468 917 0,'-18'-23'422'0,"-17"-28"-180"0,5-2-55 15,10 2-74-15,8 4-33 16,15 11-45 0,6 4-12-16,15 12-8 15,10 5 4-15,9 4-2 0,6 6-3 16,-2 7-5-16,-7 6-9 15,-11 10-2-15,-7 6-3 0,-18 5 2 16,-7 4 2-16,-17 14 3 16,-8 3 3-1,-7 4 0-15,5-2 0 16,8-14-1-16,10-6-1 16,8-12 0-16,4-5-2 0,10-3 6 15,6-3 2 1,8-1 2-16,6 1 2 0,4-3-2 15,7 0 1-15,10-4-50 16,3 0-91-16</inkml:trace>
  <inkml:trace contextRef="#ctx0" brushRef="#br0" timeOffset="88093.5624">16490 11401 643 0,'-6'-1'388'16,"-4"-3"-18"-16,5 4-153 16,19 5-102-16,8 0-29 15,19 1-37-15,11 0 0 0,16 1 5 16,3-4 1-1,-5 3-2-15,-6 0-8 16,-20-1-19-16,-12-1-6 16,-16-4-2-16,-5 0-1 0,-7-2-80 15,-1 3-142-15</inkml:trace>
  <inkml:trace contextRef="#ctx0" brushRef="#br0" timeOffset="88874.6612">17285 11187 628 0,'-4'-8'355'0,"-1"-2"-76"16,10-2-139-16,11 3-53 0,16 2-46 16,7 0-13-1,12 7-7-15,0 6-6 0,-9 10-14 16,-8 3-3-16,-20 0-5 31,-11 1 7-31,-9-2 8 0,-6 3 5 16,-7-4 10-16,4 0-2 0,0-10-6 15,7-4-3 1,17-3-2-16,8 0-4 16,8 2-3-16,10 3-3 15,4 8-9-15,0 5-1 16,-3 9 0-16,-14 1 1 15,-19 7 8-15,-15-2 2 16,-21-4 9-16,-8-3 4 0,-2-9 4 16,5-7 4-16,12-10 7 15,10-1 2-15,9-8-17 16,7 2-15-16,15 1-47 16,4-1-55-16,9 1-293 15</inkml:trace>
  <inkml:trace contextRef="#ctx0" brushRef="#br0" timeOffset="89019.6545">17960 11514 1412 0,'-3'1'628'16,"0"-1"-314"-16,3 4-189 15,-1-5-57-15,1 0-119 0,0 0-95 16</inkml:trace>
  <inkml:trace contextRef="#ctx0" brushRef="#br0" timeOffset="89557.4051">18368 11311 814 0,'7'-6'426'15,"4"-5"-128"-15,-1-2-105 16,-4-2-32-16,-2 0-60 0,-6-4-26 16,-10-1-35-1,-6 2-13-15,-16 1-25 0,1 6-7 16,-5 7-16-1,2 3-4-15,11 4-8 16,3 9-5-16,11 3 3 0,10 4 3 16,8 2 15-16,8-2 9 0,9-4 10 15,3-6 4 1,3-3 3-16,-3-3 2 0,-5-3 1 16,-2 0 1-16,-9-3-4 15,-1 3-8-15,-1 4-9 16,0 3-7-16,4 9-5 15,3 5 1-15,-1 9 5 16,2 6 2-16,-8 0 6 16,1-2 2-16,-11-4 3 15,-6-6 3-15,-12-8 18 16,-11-3 12-16,-9-7 23 16,-5-3 5-16,3-4-4 15,3-5-8-15,12-3-18 16,4-3-6-16,13-5-37 15,3 1-43-15,9 2-108 0,8-1-81 16</inkml:trace>
  <inkml:trace contextRef="#ctx0" brushRef="#br0" timeOffset="89967.9581">18534 11224 867 0,'-4'-10'439'0,"-3"-7"-133"16,7 1-139-16,5 4-40 15,15 2-41-15,11 3-20 16,11 6-13-16,5 1-5 15,0 10-24-15,-7 1-11 16,-9 8-11-16,-8-1-2 16,-17 1 0-16,-8 0 2 15,-14-2 4-15,-5-1 2 16,3-5 3-16,4-3-2 0,10-2-7 16,5 0-2-16,14 0-1 15,4 0-1-15,7 9 1 16,1 4-2-16,-8 9-5 15,-2 5-1-15,-16-1-2 16,-9 2 0-16,-21-2 6 0,-8-2 2 0,-9-7 5 16,0-6 4-16,8-12-46 15,10-5-55-15,20-7-232 16</inkml:trace>
  <inkml:trace contextRef="#ctx0" brushRef="#br0" timeOffset="90328.2634">19292 11401 517 0,'-9'0'313'0,"-6"0"-26"0,3 3-151 15,0 5-38-15,7-1-52 0,5 1-8 16,8 0 18-16,7 2 14 16,4-5 23-16,-1-4 12 0,-3-1 18 15,-4-6 8-15,-9-3 4 16,-3 0-18-16,-13-5-41 15,-1 7-25-15,-3 3-38 16,3 3-13-16,11 8-88 16,6-2-100-16</inkml:trace>
  <inkml:trace contextRef="#ctx0" brushRef="#br0" timeOffset="90944.5043">19932 11194 794 0,'-11'-11'390'0,"-16"-3"-140"16,-10 1-75-16,-6 13-107 15,-2 10-31-15,2 10-49 0,11 10-13 16,13 12-4-16,9 4 1 16,20 6 21-16,9-2 12 15,21-7 41-15,11-6 15 16,13-15 32-16,-3-14 13 16,-10-16 30-16,-12-12 11 15,-18-18-3-15,-5-4-15 16,-19-10-53-16,-9-2-25 15,-12 4-41-15,-3 6-12 16,2 18-35-16,3 7-54 16,5 18-221-16</inkml:trace>
  <inkml:trace contextRef="#ctx0" brushRef="#br0" timeOffset="91129.8131">20204 11568 1197 0,'3'-5'533'16,"0"-3"-275"-16,-2 4-149 0,3 0-50 16,0 4-144-16,3 0-151 15</inkml:trace>
  <inkml:trace contextRef="#ctx0" brushRef="#br0" timeOffset="91503.954">20559 11242 983 0,'-9'-10'442'16,"-18"-10"-216"-16,5 5-73 0,3 9-100 16,-5 5-30-16,1 8-39 15,1 9-11-15,-6 9-8 0,8 5 2 16,13 14 11-16,4 3 12 16,15 2 25-1,9-2 11-15,13-10 9 0,8-6 1 16,14-13-1-1,4-6-2-15,-6-20 49 0,-5-11 33 16,-24-12 33 0,-10-7 5-16,-25-7-43 15,-18-5-35-15,-19-1-48 16,-3 7-11-16,4 12-16 16,6 7-48-16,21 15-127 0,9 3-143 15</inkml:trace>
  <inkml:trace contextRef="#ctx0" brushRef="#br0" timeOffset="92069.4103">21079 11168 793 0,'-1'0'386'0,"0"-1"-130"15,1-2-37-15,-1 2-78 16,0 0-40-16,0 0-65 15,-6-1-16-15,-15-4-13 16,-30-11-1-16,37 15-10 16,-2 2-9-16,0 6-16 15,5 6-5-15,-7 5 1 0,4 4 5 16,0 8 12 0,-2-3 7-16,8-2 4 15,1-1 4-15,7-10 19 16,3-3 17-16,7-8 34 0,5-2 4 15,3-9-13-15,6 0-17 16,12 2-33-16,-3-2-8 16,19 9-13-16,-3 2-2 15,1 11-1-15,-1 9 0 16,-20 6 7-16,-4 4 2 16,-18 3 4-16,-6-5 5 15,-13-4 28-15,-10-3 15 0,-14-10 17 16,-7 4-1-1,-5-17-14-15,4 0-14 0,14-2-15 16,3-10 12-16,14 2-118 16,7-2-136-16</inkml:trace>
  <inkml:trace contextRef="#ctx0" brushRef="#br0" timeOffset="92743.5431">14287 12513 742 0,'-4'-11'374'16,"1"-17"-108"-16,4-1-69 0,13-9-103 15,5 4-23-15,11 2-30 16,1 9 0-16,3 18-15 16,-2 6-2-16,-2 24-22 15,-2 9-10-15,-7 6 9 16,-4 3 0-16,0-26 7 31,-9-9 9-31,1 1 38 0,27 14 19 0,9-19 24 16,2-12 1-16,-18-18-19 15,-9-8-13-15,-16 0-30 16,-4 5-50-16,-16 10-124 16,-6 11-68-16,-1 18-211 15</inkml:trace>
  <inkml:trace contextRef="#ctx0" brushRef="#br0" timeOffset="92946.8919">14328 12728 875 0,'17'0'453'16,"12"1"-153"-16,25-6-72 0,12-1-41 15,11 1-66-15,-3 0-38 0,-7 5-36 16,-12 0-7-16,-18-1-13 15,-9 0-1-15,-16 1 0 16,-4-1-4-16,-6 2-27 16,-2 0-78-16</inkml:trace>
  <inkml:trace contextRef="#ctx0" brushRef="#br0" timeOffset="95546.2621">15378 12804 478 0,'5'-3'292'0,"9"-3"5"16,5-6-78-16,14-11-46 16,0-6-23-16,3-15-32 0,0 2-15 15,-11-6-14-15,-5 1-12 16,-5 6-23-16,-15-2 1 15,2 11-17-15,0 10-7 16,-2 10-11-16,3 9-15 16,-3 5-30-1,-2 5-5-15,2-7-9 0,3 27 1 16,17 60 27 0,-8-25 11-16,-6 10 11 15,-3-3 5-15,-3-9 3 0,1-1-4 16,12-15-1-16,2-7-8 15,8-13-107-15,12-8-84 16</inkml:trace>
  <inkml:trace contextRef="#ctx0" brushRef="#br0" timeOffset="95891.3137">15860 12780 645 0,'2'-4'394'0,"6"-4"10"16,8-4-198-16,14-8-87 15,9-3-11-15,4-4-11 16,-3-3-8-16,-8-4-8 16,-6 1-8-16,-9 1-18 15,-6-5-9-15,-7 8-19 0,-4 2-9 16,-2 12-24-16,-2 9-33 15,3 14-32-15,-5 7-5 16,4 17 8-16,2 6 32 16,3 7 28-1,8 6 2-15,1 0 4 16,-1-1-2-16,4-2 6 0,-4-7 5 16,3-7 4-16,-1-6 19 15,-5-6-119-15,1-3-89 16</inkml:trace>
  <inkml:trace contextRef="#ctx0" brushRef="#br0" timeOffset="96070.3161">16511 12881 1284 0,'-4'2'521'0,"-4"3"-341"15,5 3-71-15,3-3-78 0,4-1-16 16,7-4-54-16,2 0-83 16</inkml:trace>
  <inkml:trace contextRef="#ctx0" brushRef="#br0" timeOffset="96639.3046">16888 12557 786 0,'0'-2'411'0,"-4"-6"-102"15,-1 7-52-15,-5-1-92 16,-1 4-37-16,-2 9-65 0,1 3-22 0,8 9-26 31,4 3-9-31,21 6-4 0,10 3-1 16,22 2 6-1,4 2 0-15,0 1 0 16,-4-4 0-16,-13-2 2 0,-8-4 0 16,-14-9-1-1,-16-1-6-15,-18-1-8 16,-15-4-6-16,-12-4 3 16,-4-6 5-16,0-6 7 15,3-8 1-15,9-14-9 16,12-6-4-16,22-12-14 15,13-1 1-15,24-2 1 16,8-1 13-16,8 6 23 16,2 1 10-16,-13 5 21 0,-10 2 0 15,-22 2 3-15,-15 1-2 16,-23 2-27-16,-7 4-14 16,-12 7-22-16,-1 6-8 15,4 16-50-15,2 2-74 16</inkml:trace>
  <inkml:trace contextRef="#ctx0" brushRef="#br0" timeOffset="97226.7016">17750 12482 956 0,'2'-7'477'0,"2"-7"-190"0,3 11-113 15,1 4-53-15,7 19-76 16,3 10-23-16,10 17-12 16,4 9 2-16,5 10-3 15,-8 2 1 1,-2 1 1-16,-5-6 0 0,-8-20 3 15,2-6 1-15,-6-21 28 0,0-9 34 16,0-15 33-16,2-9 2 16,7-21-20-16,3-8-31 15,14-7-33 1,0-1-9-16,1 4-9 16,-4 11-1-16,-16 5 18 15,-4 2 12-15,-12 9 6 0,-1-3 1 16,0 6-21-16,0 5-10 15,4 0-13-15,1 2-4 0,4 4-8 32,2 1-2-32,-1 6-6 0,0 2-1 15,-6 3-66-15,-1 6-73 16,-3 5-320 0</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09:39:22.883"/>
    </inkml:context>
    <inkml:brush xml:id="br0">
      <inkml:brushProperty name="width" value="0.05292" units="cm"/>
      <inkml:brushProperty name="height" value="0.05292" units="cm"/>
      <inkml:brushProperty name="color" value="#FF0000"/>
    </inkml:brush>
  </inkml:definitions>
  <inkml:trace contextRef="#ctx0" brushRef="#br0">1924 9094 625 0,'-2'0'319'15,"-2"0"-10"-15,25 1-237 16,18 5-27-16,20-5 8 16,14 0-8-16,14-1-22 15,4-6-6-15,0 5-4 16,-7 2 0-16,-20 0-70 16,-13 3-91-16</inkml:trace>
  <inkml:trace contextRef="#ctx0" brushRef="#br0" timeOffset="199.3648">1969 9245 661 0,'-3'1'291'16,"6"2"-102"-16,14 1-51 15,33-1-54-15,16 0 8 16,20-7-39-16,12 4-18 15,-2 1-17-15,-7 1-3 16,-21 6-52-16,-17-5-65 16</inkml:trace>
  <inkml:trace contextRef="#ctx0" brushRef="#br0" timeOffset="377.912">2003 9488 744 0,'13'6'334'0,"20"1"-168"16,13 0-13-16,19-4-30 15,8 1-30-15,13-3-34 16,-3-1-10-16,-5 0-21 16,-2-6-42-16</inkml:trace>
  <inkml:trace contextRef="#ctx0" brushRef="#br0" timeOffset="755.5117">3081 9239 758 0,'-13'-7'365'0,"-9"-6"-132"16,-4 11-130-16,-7 2-30 15,3 4-47-15,-1 3-20 16,12 1-27-16,8 5-10 16,14-2-1-16,10 2 4 15,13-2 20-15,4-3 8 0,2 1 5 16,-5-3 0-16,-8 1 3 16,-4-2 0-16,-14-2 4 15,-1 2 2-15,-16 2-3 16,-7 3-1-16,-7 5 0 0,-1 2 2 15,9 1-6 1,6-1 2-16,15 1-3 16,2 0-3-16,12-3 7 0,5-2 2 15,13 1 1 1,0-5 0-16,6-4-2 16,2-4-1-16,-2-5-99 15</inkml:trace>
  <inkml:trace contextRef="#ctx0" brushRef="#br0" timeOffset="886.9153">3074 9104 740 0,'-13'-10'476'0,"-13"-5"11"0,10 2-253 16,9 9-191-16,5 5-39 16,15 9-65-16,7 7-96 0</inkml:trace>
  <inkml:trace contextRef="#ctx0" brushRef="#br0" timeOffset="1169.3465">3263 9406 548 0,'14'14'258'0,"8"15"-82"0,15-6-108 16,5-5 0-16,0-12 4 16,2-7 4-16,-3-8-17 15,-5-7-7-15,-6-9-4 16,-11-5 3-16,-16-9 19 15,-9-1 6-15,-18 3-6 16,-3 7-5-16,-6 12-24 16,3 10-13-16,3 13-17 15,-2 9-9-15,9 15-8 16,4 10 0-16,12 13 3 16,8 6 2-16,9-2 2 15,0-4 0-15,4-7 3 0,-4-5-1 16,-1-5 0-16,0-3 8 15,-5-6-237-15</inkml:trace>
  <inkml:trace contextRef="#ctx0" brushRef="#br0" timeOffset="1818.6322">3974 9403 730 0,'1'-13'374'0,"7"-13"-91"15,-6-1-55-15,-4 2-57 16,-2 5-25-16,-12 3-57 16,-3 3-24-16,-6 7-54 15,-5 1-20-15,-2 10-16 16,2 6-5-16,4 12 7 15,10 3 8-15,13 7 9 16,5 0 2-16,13-2 2 16,3-3 3-16,7-7 2 15,2-8 1-15,0-9 4 16,-3-5 1-16,-3-9 2 16,-2 0 2-16,-5-9 2 15,-2 1 3-15,-8-9 1 16,-4 3-2-16,-1 2-7 0,-3 4-9 15,5 13-21-15,-4 6-7 16,3 14 1-16,5 2 3 16,2 13 16-16,7 0 4 15,5-1 2-15,2-3 1 0,5-5 3 16,-3-8 2 0,2-11 7-16,-2-2 5 0,-5-13 12 15,1-1 3 1,-4-6-1-16,1-3 14 15,-8-9 17-15,-1 0 12 0,-3 3 11 16,-4 4-20-16,1 17-34 16,-2 4-31-16,-3 15-21 0,1 8-2 15,-1 21 2-15,4 12 12 16,2 12 9 0,1 4 1-16,6-6 3 0,-2-2 0 15,3-13-1-15,3-4 0 16,-6-16-1-16,1-5 1 15,-1-11-27-15,-3-4-42 0,3-8-177 16</inkml:trace>
  <inkml:trace contextRef="#ctx0" brushRef="#br0" timeOffset="1991.1741">4253 9475 966 0,'4'-3'449'16,"0"-6"-173"-16,16-2-168 16,5 2-42-16,10 3-39 15,1 5-16-15,2 1-33 0,-5-2-98 16</inkml:trace>
  <inkml:trace contextRef="#ctx0" brushRef="#br0" timeOffset="2335.7025">4786 9269 988 0,'-6'-9'442'0,"-7"-10"-211"15,-8 3-68-15,0 6-90 16,0 4-33-16,3 6-48 16,7 1-17-16,5 6-8 15,3 2 4-15,6 5 9 16,10-1 10-16,9 4 9 15,2-2 0-15,2-2 1 16,-3 1 1-16,-12-7-7 16,-2 1-5-16,-11-3 1 15,-11-1 2-15,-12 1 7 16,-5-1 19-16,-3 1 26 16,4 1 9-16,10 2 11 15,6 1-12-15,10 0-18 16,8 7-5-16,13 4 1 15,9-3 0-15,13 4-4 16,3-12-4-16,6 1-9 16,2 0-27-16,-6-9-413 0</inkml:trace>
  <inkml:trace contextRef="#ctx0" brushRef="#br0" timeOffset="2806.0358">5853 9413 609 0,'9'-7'419'16,"4"-4"-27"-16,-1-5-112 15,-6-6-43-15,-2-3-55 16,2 1-22-16,-8-3-34 16,2 1-15-16,-12-1-51 15,-2 5-19-15,-5 3-29 16,-8 5-12-16,-2 11-14 16,-5 2-3-1,5 17 1-15,0 4 3 0,11 13 3 16,3 6 2-1,12 8 4-15,12 3 1 0,12-4-2 0,9-3 1 16,10-17 3-16,-1-7 1 31,0-14 10-31,-6-5 0 0,-4-15-56 0,-8-9-49 16,-9-15-117-16,-8-7-34 16,-8-12 51-16,-10 1 51 15,-6 1 134 1,-3 8 46-16,6 14 21 0,4 11-1 0,3 12-28 15,5 3-21-15,-1 4-164 16</inkml:trace>
  <inkml:trace contextRef="#ctx0" brushRef="#br0" timeOffset="3260.0371">5909 9248 982 0,'3'-2'485'0,"8"-3"-147"15,6 0-192-15,22 1-102 16,10 3-18-16,10 2-14 16,6 4-2-16,-13-1-4 15,-7 0 0-15,-17-4 1 0,-5 0 1 16,-15 0 0-16,-5-1 3 16,-3 1-3-16,-8 0-2 15,-6 0-4-15,-4 3-2 16,-5 5-2-1,-1 0-1 1,4 8-3-16,3 4-1 16,4 7 2-16,7 3 0 15,10-2 5-15,6-1 2 16,8-9 6-16,7-3 3 16,2-8 2-16,2-6 1 15,-1-6 2-15,-2-10 0 0,-1-7 4 16,-6-2-1-16,0-5-8 15,-6 0 34-15,-8 2-1 16,0 8 1-16,-6 7 11 16,3 9-40-16,-1 5-16 15,2 8-2-15,0 11-12 16,4 9 4-16,3 8 8 16,0 4 2-16,2-4-20 15,-4-1-119-15</inkml:trace>
  <inkml:trace contextRef="#ctx0" brushRef="#br0" timeOffset="3840.6771">7809 8863 1094 0,'-3'-8'451'16,"-4"-10"-287"-16,4 17-58 15,1 28-73-15,-1 17-21 0,6 32-17 16,5 12 3-16,-1 14 2 15,7 8 0-15,-3-9 4 16,2-4 0-16,8-23-17 16,-12-22-61-16,7-23-145 15,-8-12-157-15</inkml:trace>
  <inkml:trace contextRef="#ctx0" brushRef="#br0" timeOffset="4132.798">7636 8958 693 0,'17'-15'305'0,"27"-22"-128"16,14 5-13-16,12 12-32 0,11 7-12 16,11 31-47-16,3 14-34 15,-6 19-25-15,-17 6-10 16,-46-12-6-16,-26 0 1 15,-47-8 3-15,-20-2 7 16,-15-2 8-16,-1-10 4 16,21-12 9-16,16-10 3 15,24-9-5-15,9-3-14 16,17 1-52-16,4 0-38 16,13 4-103-16,12 2-79 15</inkml:trace>
  <inkml:trace contextRef="#ctx0" brushRef="#br0" timeOffset="4421.2255">8496 9135 859 0,'0'3'392'16,"6"-3"-168"0,11 0-60-16,26 2-68 0,8-2-1 15,20 3-15-15,0 1-22 16,-5 0-30-16,-6 1-7 16,-17-1-8-16,-8-3-3 15,-12-1 19-15,-7 1-60 16,-10 0-124-16,-6 1-58 15</inkml:trace>
  <inkml:trace contextRef="#ctx0" brushRef="#br0" timeOffset="4617.4586">8617 9308 908 0,'21'3'426'15,"-11"-2"-179"-15,0 0-6 0,53 5-44 16,1-1-35-16,5-1-61 0,-25-4-22 16,-9 0-43-1,-4-5-11-15,-8-1-115 0,-9-2-322 16</inkml:trace>
  <inkml:trace contextRef="#ctx0" brushRef="#br0" timeOffset="5647.3036">9449 8976 525 0,'-2'-3'289'0,"5"-2"-54"16,15 2-47-16,26-1-53 0,15 4-10 15,22 0-14-15,6 3-25 16,-3 0-29-16,-7-3-13 16,-16 1-18-16,-14-3-4 15,-20-3-2-15,-10 1 8 16,-17-7-2-16,-3 1-8 16,-18 1-13-16,-7-2-11 0,-1 9-10 15,2 2 1-15,3 5-18 16,6 8-2-16,6 7-3 15,-3 5-1-15,12 15 19 16,0 3 2-16,-1 7 7 16,8 3 5-16,-4-1 4 15,6 1 2-15,-1 0 0 32,-5-5 0-32,-1-5 2 0,-7-5 2 0,-9-13 8 15,-3-6 2-15,-12-13 9 16,0-10 3-16,-3-7-4 15,6-3-1 1,12 2 3-16,6 9 6 16,14 1-4-16,10 0-1 0,22 4-10 15,6-2-8-15,13 3 3 16,4 6 1-16,-1-9-3 16,-11 4-1-16,9-5-39 15,-2-5-96-15</inkml:trace>
  <inkml:trace contextRef="#ctx0" brushRef="#br0" timeOffset="6214.0068">10532 8776 115 0,'11'9'55'0,"10"8"-10"16,-14 3-30-16,-9 1 4 16,-16-2 8-16,-4-3 5 15,-7-3 8-15,-4-2 10 16,-3-9 100-16,-3-8 40 0,4-13 60 16,6-5 9-16,11-3-89 15,7-2-37-15,14 6-63 16,4 4-24-16,12 5-13 15,7 7-9-15,5 7-12 16,7 4-1-16,-1 10-6 16,4 1-1-16,-6 9 1 15,-3-1 0-15,-12 1 1 16,-13 0 1-16,-16-6 4 16,-8 0 2-16,-8-3 1 15,0 1 0-15,10-5-8 16,2-3-3-16,13 0-4 15,3-2-1-15,9-1 0 16,7 3 1-16,10-1-1 16,5-1 1-16,12 6-1 0,-1-5-1 15,-1-1-67-15,0 6-116 16</inkml:trace>
  <inkml:trace contextRef="#ctx0" brushRef="#br0" timeOffset="6480.0536">10900 8979 852 0,'1'-4'423'0,"-1"1"-161"16,1 3-75-16,-1 0-109 16,-1 7-41-16,0 23-36 15,-2 50 3-15,8-23-1 16,4 3 0-16,4 10 0 15,-1 4 0-15,1-7 2 16,-1-7 0-16,-1-24 4 16,-4-11 1-16,-2-16 5 15,-2-6 3-15,-3-7-136 16,1-8-299-16</inkml:trace>
  <inkml:trace contextRef="#ctx0" brushRef="#br0" timeOffset="6871.9623">10849 9038 756 0,'7'-10'383'16,"12"-14"-92"-16,11-1-61 0,19 0-62 15,7 3-18-15,10 16-58 16,-4 6-11-16,-9 14-44 15,-7 10-14-15,-23 2-16 16,-5 3-3-16,-26-6-1 16,-11 6-1-16,-19 3 2 15,-14 3 1-15,2 0 1 16,3-5 0-16,17-8-3 16,14-2-2-16,23-7-2 15,11 0-1-15,18 4 2 16,9 0 0-16,4 8 3 15,3 3-1-15,-4 2 4 16,4 2 1-16,-5-5 3 16,-5-5 0-16,-11-6 3 15,-10-6-3-15,-12-7-2 16,-6-1-1-16,-3-2 10 16,0 0-62-16</inkml:trace>
  <inkml:trace contextRef="#ctx0" brushRef="#br0" timeOffset="8394.8254">11980 9166 729 0,'14'-1'309'16,"11"0"-154"-16,25 0-82 0,8 1 1 15,14 0-13-15,-1 3-17 16,-3 1-13-16,-5-1-6 16,-13 2-10-16,-10 0-23 15,-16-3-110-15,-8-1-121 16</inkml:trace>
  <inkml:trace contextRef="#ctx0" brushRef="#br0" timeOffset="8570.1774">12154 9251 526 0,'-1'2'317'16,"-4"1"-35"-16,18 2-90 15,9 0-36-15,22-2-30 16,12-1-8-16,18 0-53 15,5-1-16-15,2 0-9 16,-8 1-79-16</inkml:trace>
  <inkml:trace contextRef="#ctx0" brushRef="#br0" timeOffset="9144.0584">13210 8922 878 0,'21'-5'390'16,"12"-3"-182"0,12 1-83-16,2 4-29 0,1 2-35 15,-1 1-26-15,-11 1-21 16,-5 1-3-16,-19-1-3 16,-6-1-7-16,-13 3-6 15,-8 0-4-15,-8 6-2 0,-1 3 4 16,2 8 1-16,2-2-2 15,9 6-1-15,2 4-2 16,5 5 3-16,4 5 1 16,6 7 1-16,3 4 3 15,7 3 1 1,1 1 2-16,-4-1 0 16,0-4 1-16,-14-7-1 15,-8-5 0-15,-18-8 2 16,-10-5 1-16,-8-5 5 15,2-5 3-15,9-6 1 16,10-4 2-16,17-4-14 16,3-3-14-16,21-3-9 15,7 2-3-15,15 2 12 16,7 3 13-16,5 1 5 16,-2 6 2-16,-1 1-1 15,0 1 1-15,-4 1-221 16</inkml:trace>
  <inkml:trace contextRef="#ctx0" brushRef="#br0" timeOffset="9698.7208">14091 8970 816 0,'-7'14'308'16,"-4"13"-206"-16,-7 14-78 15,-5 9 3-15,2 12-2 16,-2 3 0-16,0 3-12 16,0-4 0-16,8-13 1 15,3-11-3-15,11-22 69 16,5-8 37-16,4-19 20 15,6-13 4-15,10-15-67 16,2-10-38-16,4-13-19 16,4-2-1-16,-8-3 0 15,1 3-5-15,-4 16-11 0,-12 5-3 16,0 23-1 0,-7 4 3-16,-4 13-11 0,4 7-2 15,-2 9-5 1,5 8-2-16,2 7 15 0,11 4 2 15,8 7 1 1,7 4 0-16,15 9 2 0,-1 2 1 16,7 8 1-16,-3-3 1 15,-12-11 1-15,-11-8 0 16,-17-17-3-16,-11-9 0 16,-13-6-1-16,-13-5 2 15,-26-5 6-15,-13-3 1 16,-19-6-4-16,1-2-2 15,7 0-17-15,5-1-29 0,18-3-97 16,11 5-39-16,20 3-131 16</inkml:trace>
  <inkml:trace contextRef="#ctx0" brushRef="#br0" timeOffset="10095.2531">14581 8972 908 0,'3'-6'448'16,"4"-2"-202"-1,0 9-73-15,3 19-123 0,3 11-41 16,3 18-10-16,5 8 1 15,-7 4 3-15,2 6 3 0,3 8 0 16,-1-5 2-16,4-11 2 16,1-12 1-1,0-23 0-15,0-8 62 0,1-13 54 16,0-11 21-16,4-15 33 16,2-9-49-1,2-18-28-15,-1-3-15 0,-4-7-27 16,-4 2-15-16,-10 12-29 15,0 3-9-15,-8 11-6 0,1 4-3 0,-2 12-4 32,-4 4-21-32,6 7-108 15,-5 1-96-15</inkml:trace>
  <inkml:trace contextRef="#ctx0" brushRef="#br0" timeOffset="10851.2928">15713 9319 832 0,'16'-2'341'16,"28"1"-219"0,13-2-30-16,10 4-54 0,0 1-14 15,-8 2-24 1,-13-1-62-16</inkml:trace>
  <inkml:trace contextRef="#ctx0" brushRef="#br0" timeOffset="11057.9242">15769 9427 932 0,'4'1'378'0,"11"4"-205"0,8-2-48 15,22 5-25-15,11 2 3 16,5-6-28-16,-2 3-15 15,-7-5-1-15,-7-3-118 16</inkml:trace>
  <inkml:trace contextRef="#ctx0" brushRef="#br0" timeOffset="11748.1258">17306 8623 888 0,'-13'7'331'0,"-10"5"-197"0,-7 22-121 15,-1 11-8-15,4 19 12 16,3 7-15-16,9-4 2 16,5-7 2-16,6-25 4 15,4-13 4-15,2-17 41 16,5-6 12-16,9-13 10 0,-1-13 1 16,8-12-36-16,-1-12-11 15,-5-11-5-15,0-1 0 16,-6-1-6-16,-3 11-4 15,-4 15-8-15,0 13-1 16,-4 17-17-16,2 8-5 16,6 18-5-16,5 5-4 15,16 17 13 1,7 9 6-16,13 12 4 16,3 4 0-16,-2 2 1 15,0-6 1-15,-14-19 1 0,-7-6 1 16,-16-19-4-1,-13-2-2-15,-19-5 5 0,-13-7 1 16,-19-3 7-16,-8-5 2 16,-6-3-3-16,1 6-3 15,9-1-12-15,9-4-27 16,23 3-78-16,12-2-50 16,22-1-211-16</inkml:trace>
  <inkml:trace contextRef="#ctx0" brushRef="#br0" timeOffset="12087.8609">17628 8632 1033 0,'4'-13'469'0,"7"-4"-230"15,-1 3-78-15,5 19-109 0,3 15-33 16,8 20-32-1,6 15 1-15,5 17 6 16,-2 4 3-16,-3-2 6 16,0-6 2-16,-5-22 4 15,-1-12 2-15,-5-19 9 16,-1-10-18-16,-2-15 91 16,2-6 16-16,3-18 22 15,-3-13 30-15,0-17-77 0,2-3-17 16,-7 2-31-16,-1 10-14 15,-9 16-18-15,-5 8-4 16,-2 11-4-16,-1 5-41 16,2 10-130-16,1-2-118 15</inkml:trace>
  <inkml:trace contextRef="#ctx0" brushRef="#br0" timeOffset="12387.7103">18225 8323 943 0,'-2'-14'403'0,"2"-13"-231"16,5 6-42-16,17 10-64 16,7 3-15-16,8 6-19 15,2 4-9-15,-7 6-14 16,-3 8-3-16,-18 3-3 15,-9 4 1-15,-16 8 0 16,-7 2 2-16,-1 3 2 0,-1-5-1 16,15-4 0-16,6-11 0 15,22-3 5 1,12 0 3-16,16-6 2 16,5 2-3-16,12-1-5 15,-6 2-6-15</inkml:trace>
  <inkml:trace contextRef="#ctx0" brushRef="#br0" timeOffset="12916.7623">16954 9578 772 0,'-2'1'334'0,"-4"3"-188"16,18 1-68-16,13 0-2 0,25 0 23 0,14-2 9 31,36-1 36-31,14 2-14 0,25 2-18 0,13 1-8 32,11 4-39-32,-14-6-13 15,-11-1-25-15,-19 0-6 0,-39-2-10 16,-9 4-59-16,-33 4-308 15</inkml:trace>
  <inkml:trace contextRef="#ctx0" brushRef="#br0" timeOffset="13218.033">17488 9841 856 0,'-1'0'377'16,"-4"9"-157"-16,1 13-157 0,2 24-76 15,2 12 13-15,4 12 4 16,8 4 2-16,-8 1 0 15,-1 3-1-15,-3-5 5 16,-5-7 2-16,7-20 5 16,1-16 6-16,-2-22-85 15,0-11-141-15</inkml:trace>
  <inkml:trace contextRef="#ctx0" brushRef="#br0" timeOffset="13563.2902">17466 9908 890 0,'11'-12'404'0,"15"-10"-180"16,5 8-42-16,11 18-67 15,6 9-36-15,5 21-55 16,0 4-8-16,-14 0-9 0,-11-4-3 16,-27-9-4-1,-10-2-3-15,-24-1-3 0,-7 2 2 16,-4-5-5-1,1-1-6-15,12-4 2 0,8-6 2 16,13-1 7-16,7-4 3 16,10 2-4-16,11 5-3 0,28 9 0 15,12 6 6-15,20 14 12 16,4 6 5 0,-10 7 7-16,-9-1 6 15,-19-14 17-15,-17-8 12 0,-19-18 17 16,-1-4 2-16,-7-1-15 15,0-6-10-15,1 2-15 16,-2-2-13-16,-1-1 4 16</inkml:trace>
  <inkml:trace contextRef="#ctx0" brushRef="#br0" timeOffset="22203.3388">2455 11166 640 0,'-4'5'337'15,"-1"8"-100"-15,-14 15-68 16,-7 6-6-16,-15 10-65 0,-4 1-30 15,-3-6-30-15,2-3-4 16,7-21 3 0,2-10-15-16,9-19-20 15,0-17-4-15,6-9-20 0,1-7 6 16,12 6 2-16,7 6 6 16,8 12 8-1,11 14 4-15,5 11 9 16,5 11-6-16,11 17-2 0,3 7 2 15,3 11-1 1,2 3 1-16,-4-9 3 0,-3-1-9 16,1-22-210-16</inkml:trace>
  <inkml:trace contextRef="#ctx0" brushRef="#br0" timeOffset="22331.5507">2363 11111 950 0,'5'5'300'0,"13"9"-305"16,8 1-32-16,17 14-111 15</inkml:trace>
  <inkml:trace contextRef="#ctx0" brushRef="#br0" timeOffset="22588.4017">2786 11323 579 0,'20'2'355'16,"16"-2"-61"-16,2-5-108 15,-3-7-47-15,-11-4-62 16,-6-3-9-16,-18-3-3 16,-10-1-4-16,-19 0-24 15,-8 4-19-15,-6 10-26 16,1 8-12-16,7 14-16 16,3 6-1-16,14 17-4 0,2 4 5 15,10 12 14 1,5 1 3-16,4 0 17 0,6 1 3 15,-1-18 12-15,9 7 2 16,1-10-3-16,-3-4 1 16,10 2-90-16,-4-16-207 15</inkml:trace>
  <inkml:trace contextRef="#ctx0" brushRef="#br0" timeOffset="22887.2018">3517 11288 851 0,'-7'8'418'0,"-20"9"-149"16,-4 5-77-16,-14-6-86 0,-5-2-34 16,6-12-38-16,4-6-15 15,9-15-27-15,5-3-10 16,10-4-10-16,3 2 1 15,12 3 33-15,3 1 10 16,11 10 21-16,7 3 12 16,12 13-4-16,3 12 0 15,8 16-2 1,1 8 3-16,-4 7 15 16,-2-6-2-16,-7-7 3 0,-3-8-65 15</inkml:trace>
  <inkml:trace contextRef="#ctx0" brushRef="#br0" timeOffset="23506.0539">5501 11190 725 0,'-3'-7'427'0,"2"-6"-79"16,0 6-99-16,-2 26-156 15,-1 13-56-15,-5 39-51 16,-1 17 19-16,6 15 6 16,4 4 1-16,-2-14-1 15,8-7-4-15,-2-17 2 16,3-14 1-16,7-21-18 16,-11-13-75-16</inkml:trace>
  <inkml:trace contextRef="#ctx0" brushRef="#br0" timeOffset="23845.9043">5232 11228 827 0,'7'-11'390'0,"19"-13"-141"15,14-2-61-15,21 5-60 16,10 2-26-16,13 10-49 16,9 9-17-16,1 19-27 15,-3 5-4-15,-27 14-3 16,-17 3-2-16,-33 10-5 16,-14 6 1-16,-15 4 2 15,-12 1 2-15,-19-12 7 16,-8-10 3-16,-16-15 11 15,-3-9 7-15,11-18 7 0,8-4 2 16,20-11-61-16,11-1-49 16,16 4-148-16,11 3-73 15</inkml:trace>
  <inkml:trace contextRef="#ctx0" brushRef="#br0" timeOffset="24479.0716">5840 11878 768 0,'1'-3'412'16,"0"-2"-124"-16,2 16-175 16,0 7-48-16,5 19-55 0,-1 5 7 15,0 1 1-15,-3 1 0 0,1-12-6 16,1-2 0-1,-2-12 3-15,-3-7 3 0,-1-9-28 16,0-3-48-16,-3-12-129 16,-3-1-86-16,-5-14-75 15,-2-1 54-15,3-7 223 16,1-1 119 0,12 6 120-16,5-4 3 15,9 10-24-15,11 9-13 16,3 7 24-16,0 5 0 0,11 11-71 15,-6 6-23 1,-9 4-40-16,-5 10-3 0,-23-1 13 16,-17-2 4-1,-12 2 1-15,2-2-5 16,-4-11-14-16,9 1-4 0,17-4-14 16,-4-10-8-1,15 3 6-15,6 0 10 16,8 1 19-16,7 1 19 15,8 6 0-15,0 1 7 0,0 1-2 16,-2 2-9 0,-13-5-6-16,-6 0-14 0,-8-5-7 15,-4-3-13-15,1 1-562 16</inkml:trace>
  <inkml:trace contextRef="#ctx0" brushRef="#br0" timeOffset="29635.6554">6553 11517 803 0,'13'4'319'0,"24"-4"-177"16,15 0-37-16,21 2-10 16,0-3-21-16,-5 1-42 15,-7 4-13-15,-22-4-19 16,-5 2-34-16,-16 2-115 16,-6-2-83-16</inkml:trace>
  <inkml:trace contextRef="#ctx0" brushRef="#br0" timeOffset="29796.5962">6671 11616 439 0,'-6'4'296'15,"-3"-2"-12"1,2 0-52-16,18 2-73 0,9-4-24 16,25 6-23-16,9-3-25 15,7-3-41-15,6 0-20 16,-2-1-90-16,0 1-163 15</inkml:trace>
  <inkml:trace contextRef="#ctx0" brushRef="#br0" timeOffset="30550.4059">7457 11205 482 0,'8'1'234'0,"15"0"-39"16,13 1-49-16,22 2 0 15,8-1-6-15,9 3-43 0,5 0-15 16,-13-2-38-16,-5-1-9 15,-22-3-8 1,-10-3-1-16,-15-1 12 16,-10 1-1-16,-11 1-16 0,-5-2-9 15,-10 4-22-15,-2 0-6 16,4 5 0-16,2 6 2 16,3 4-1-16,4 3 0 15,-2 6 3-15,4 2 1 16,4 9 1-16,-1 3-2 15,5 7-6-15,-2 2-3 0,4-1 5 16,0 2 2-16,3-5 9 16,3 1 5-16,-2-4 1 15,1-7 3-15,-5-2 2 16,-2-3 1-16,-2-6 3 16,-5 2 1-16,-7-11 7 15,-4-4 5-15,-4-9 3 16,-7-6 1-16,-1-7-4 15,-2-5-4-15,-2 0-9 16,4 2 1-16,5 8 11 16,4 2 4-16,10 5 2 15,2 1-7-15,8 1-18 16,7 3-4-16,19 2-2 0,16 1 3 16,21-1 2-16,5-3-1 15,9 0 2 1,-2-2-1-16,-17-1-30 0,1-1-71 15,-23-2-366-15</inkml:trace>
  <inkml:trace contextRef="#ctx0" brushRef="#br0" timeOffset="31186.3516">8357 11108 645 0,'-9'-9'328'0,"-13"-10"-92"16,9-2-48-16,7 3-76 15,3 0-34-15,13 3-48 16,2 0-10-16,4 2-3 16,6 5 3-16,4 6-5 15,4 4-2-15,5 14-11 16,2 6-2-16,-6 4 0 15,-6 1 0-15,-16-1 3 0,-9 0 1 16,-19 1-5 0,-5 5-1-16,-13-2 1 15,-1-2 1-15,7-6 3 16,6-4 1-16,16-6-1 16,3-2 0-16,8-4 4 0,7-1 2 15,19-2 2 1,12 1 0-16,12-3-6 15,6 4-3-15,-6-2-72 0,-7 4-208 16</inkml:trace>
  <inkml:trace contextRef="#ctx0" brushRef="#br0" timeOffset="31432.9938">8643 11695 1265 0,'0'-1'554'0,"2"1"-273"15,1 0-86-15,-3-2-102 16,0 2-26-16,0 0-2 15,0-1-108-15</inkml:trace>
  <inkml:trace contextRef="#ctx0" brushRef="#br0" timeOffset="31944.7713">9093 11234 931 0,'0'-2'420'15,"-1"0"-225"-15,-5 15-117 16,5 12-46-16,2 33-45 0,7 13 5 16,7 16 5-16,-4 0 3 15,-6-7 4 1,-5-5 3-16,-1-8 2 15,-2-5 0-15,3-16 1 16,4-11 1-16,6-18-39 16,-1-7-67-16</inkml:trace>
  <inkml:trace contextRef="#ctx0" brushRef="#br0" timeOffset="32343.8559">9039 11337 930 0,'17'-19'413'15,"10"-16"-204"-15,22 11-72 16,10 9-22-16,0 18-56 0,3 14-34 16,3 17-23-1,-8 6-1-15,-4 10 1 16,-11-3 1-16,-30-1-11 15,-16-3-7-15,-31 1-5 16,-12 0 1-16,-14-2 12 0,0 0 5 16,4-9 3-1,7-6 2-15,14-11-1 16,8-6 2-16,20-6-2 16,8-1 2-16,22 2 6 15,10 3 1-15,18 8 10 16,2 3 4-16,5 4 23 15,0 0 2-15,-5 0 0 16,-5-1-4-16,-18-2-19 16,-12-8 2-16,-17-1-2 0,-2 1-3 15,-6-3-116-15</inkml:trace>
  <inkml:trace contextRef="#ctx0" brushRef="#br0" timeOffset="34078.2265">10131 11635 898 0,'7'-4'356'0,"13"-3"-206"0,8-1-40 0,18 3-37 15,7-1-5 1,14 2-39-16,3 2-9 0,-1 1-7 15,-3 1-3 1,-17-1-22-16,-13 1-49 0,-14 1-244 16</inkml:trace>
  <inkml:trace contextRef="#ctx0" brushRef="#br0" timeOffset="34244.0418">10233 11729 846 0,'19'0'360'16,"8"-2"-206"-16,31-3-84 0,8 3-4 15,-10 1-38 17,-27 1 7-32,0 0-257 0</inkml:trace>
  <inkml:trace contextRef="#ctx0" brushRef="#br0" timeOffset="34606.7016">11704 11092 872 0,'-20'-3'356'0,"-32"6"-214"15,-12 12-63-15,-14 26-56 16,4 20-9-16,19 37-21 15,16 13 2-15,34 4 3 16,16-1 2-16,34-14 8 16,12-10 2-16,21-17 3 15,5-12 2-15,-1-23-15 16,-1-12-62-16</inkml:trace>
  <inkml:trace contextRef="#ctx0" brushRef="#br0" timeOffset="35064.0062">11856 11476 976 0,'-4'-4'428'0,"-2"-2"-231"15,6-2-44-15,12 0-79 16,8 1-32-16,13-2-39 16,8 2-3-16,16 7-3 15,-2 5 0-15,0 6 3 16,-12 4 0-16,-21-2-5 16,-12-1-5-16,-14 1-1 15,-7-1 1-15,-8 2 11 16,0-4 4-16,5-2-7 15,5 1-2-15,16 1-5 0,6 2-1 16,10 7 6 0,4 6 1-16,-6 4 2 0,-1 0 1 15,-14 2-1-15,-9-5 3 16,-17-1 6 0,-14-3 6-16,-18-12 15 15,1-8 3-15,7-8 0 0,10-4-5 16,24-3-47-1,6 1-53-15,22 0-164 0,8 1-194 16</inkml:trace>
  <inkml:trace contextRef="#ctx0" brushRef="#br0" timeOffset="35210.627">12441 11827 1099 0,'0'-1'413'16,"0"0"-301"-16,0-1-129 16</inkml:trace>
  <inkml:trace contextRef="#ctx0" brushRef="#br0" timeOffset="35792.3672">12818 11628 523 0,'13'-2'341'16,"12"-7"15"-16,-2 0-76 15,-2-2-85-15,-6-3-36 0,-6 1-58 16,-2-3-21-16,-8-2-31 16,-5-3-16-16,-12 4-27 15,-10 0-15-15,-11 8-26 16,-4 6-5-16,0 6 0 15,6 9 2-15,16 6 5 16,4 1 2-16,21 1 6 16,4-3 2-16,10-4 11 15,8-2 4-15,1-6 7 16,3-2 2-16,-1-6 6 16,-5-1 0-16,-5 0 0 15,-4 1 0-15,-2 6-1 16,-2 4-2-16,4 6-4 15,1 4-1-15,7 5-2 16,0 5 0-16,-5 3 2 16,-6 0-1-16,-15-4 4 0,-12-4 4 15,-20-2 4-15,-10-4 5 16,-7-7 4-16,1-8 3 16,10-7 2-16,9-5-1 15,15-4-32-15,7 0-36 16,14-4-143-16,9 2-138 15</inkml:trace>
  <inkml:trace contextRef="#ctx0" brushRef="#br0" timeOffset="36196.5458">13067 11558 863 0,'-1'-7'370'0,"3"-11"-213"15,6 4-56-15,14 3-58 0,1 2 10 16,6 6 6-16,1 5 1 16,2 4-13-16,3 7-21 15,-10 2-10 1,-2-1 2-16,-15 1 3 15,-8-2 1-15,-11 0-2 0,-5 2-3 16,1-4-4 0,-2-3-3-16,12-3-10 15,5-3-3-15,9 0-6 0,14 3 0 16,7 4 3-16,3 4 0 16,-4 9 0-1,-5 3-1-15,-15 6 3 0,-12 2 4 16,-24 1 14-16,-9-3 5 15,-13-8 8-15,9-8 0 16,9-15-3-16,8-8-47 16</inkml:trace>
  <inkml:trace contextRef="#ctx0" brushRef="#br0" timeOffset="36524.9138">13600 11122 840 0,'8'4'328'15,"17"16"-207"1,10 12-65-16,11 29-7 0,8 17 17 16,-2 18 6-16,-7 4-6 15,-28 2-12-15,-22-4-17 16,-34 2-11-16,-13-4-3 16,-8-20-1-16,6-16-2 15,6-28-54-15,7-10-71 16</inkml:trace>
  <inkml:trace contextRef="#ctx0" brushRef="#br0" timeOffset="36928.468">13899 11034 1086 0,'11'-7'442'0,"5"-5"-279"16,13 8-86-16,6 3-25 15,5 6-36-15,-2 6-14 16,-6 6-3-16,-9 3-8 16,-17 4-7-16,-10-2-1 15,-16 1 3-15,-4 0 8 16,6-6 9-16,6 1 3 16,15-9 6-16,8-2 25 15,16-6 16-15,3-1 2 16,10-5-7-16,3 4-25 15,3 5-16-15,5 3-36 16</inkml:trace>
  <inkml:trace contextRef="#ctx0" brushRef="#br0" timeOffset="37172.3228">14266 11733 1426 0,'0'0'590'0,"6"0"-377"16,-2 1-54-16,-4-1-76 0,0 0-31 15,0 0 10-15</inkml:trace>
  <inkml:trace contextRef="#ctx0" brushRef="#br0" timeOffset="38028.2411">14721 11547 807 0,'8'-6'354'0,"6"-5"-165"15,15-3-85-15,9 4-25 0,14 4-27 16,4 6-17-16,3 16-29 15,-6-2-3-15,-19 5-8 16,-16-2-6-16,-22-4 1 16,-14 0 1-16,-11 0 11 15,-2-3 9-15,4-2 1 16,6-1-2-16,17-5-5 16,10 1-1-16,20-1 2 15,8 4 1-15,11 4 1 16,1 7-3-16,0 11-1 15,-6 3 1-15,-16 5 14 16,-10 2 16-16,-31-1 37 16,-11 1 5-16,-23-6-3 15,-10-8-12-15,-4-15-27 16,3-12-2-16,15-15-5 16,10-3-13-16,24-3-57 15,12 0-48-15,18 2-133 16,12 2-172-16</inkml:trace>
  <inkml:trace contextRef="#ctx0" brushRef="#br0" timeOffset="38514.5234">15667 11669 847 0,'0'-1'393'0,"0"-2"-159"16,20 3-124-16,10-1-39 0,22 1-35 16,12 0-15-1,5 0-11-15,-1 1-1 16,-14 3-1-16,-8 3-1 16,-24-4-15-16,-7 1-63 15,-8 0-260-15</inkml:trace>
  <inkml:trace contextRef="#ctx0" brushRef="#br0" timeOffset="38792.2843">15708 11875 777 0,'4'2'340'0,"13"1"-140"16,8 1-52-16,20-1-18 0,13 1-10 15,11-1-19-15,-3-1 7 16,-10 1-17-16,-11-3-16 16,-18 0-35-16,-8 2-15 15,-9-1-8-15,-6 0 3 16,-4-1-155-16,-2 0-242 15</inkml:trace>
  <inkml:trace contextRef="#ctx0" brushRef="#br0" timeOffset="41123.5205">16783 11393 374 0,'7'-7'276'0,"4"-2"15"16,-1 4-49-16,-10 15-105 15,-5 13-36 1,-10 19-43-16,-1 7-15 15,5-1-10-15,9-6-7 0,17-12-2 16,13-8 2-16,12-14 8 16,4-4 3-16,-6-8-3 15,-5-1-5-15,-14 1 0 0,-7 1-64 16,-5-2-187-16</inkml:trace>
  <inkml:trace contextRef="#ctx0" brushRef="#br0" timeOffset="41320.9444">17096 11445 863 0,'-4'-3'430'16,"-4"1"-152"-1,1 7-91-15,2 16-118 16,0 13-37-16,2 14-35 16,3 8-2-16,2 6 4 15,6 7 1-15,4 6 5 0,2-4 1 16,-2-12 2-16,-2-11 1 15,1-21 7 1,-4-10-33-16,8-7-174 16</inkml:trace>
  <inkml:trace contextRef="#ctx0" brushRef="#br0" timeOffset="41667.0406">17644 11585 788 0,'-4'-10'431'0,"-3"-7"-113"15,-5 2-103-15,-3 2-46 16,-8 9-81-16,-4 3-35 16,0 10-47-16,-1 10-11 15,1 7-7-15,2 8-2 0,13 10 2 16,7 5 2-16,17 5 5 15,8-1 3-15,10-4 2 16,2-10 3-16,1-12 2 16,1-9 3-16,-3-17 12 15,-4-3 6-15,-12-18 61 16,-8-3 17-16,-18-10 5 16,-13-2-5-16,-5 6-61 15,-2 4-21-15,2 10-22 16,9 5-4-16,5 8-109 15,4 2-107-15</inkml:trace>
  <inkml:trace contextRef="#ctx0" brushRef="#br0" timeOffset="41870.6072">17978 12013 1035 0,'-2'-1'588'0,"0"1"-17"16,2 1-417-16,0-2-62 0,0 1-53 15,0 0-15-15,0-1-125 16,0-1-136-16</inkml:trace>
  <inkml:trace contextRef="#ctx0" brushRef="#br0" timeOffset="42409.1801">18183 11539 828 0,'0'-3'395'15,"-2"-9"-137"-15,6 2-69 16,14-2-57-16,6-4-28 0,17 3-44 15,6 3-19 1,12 10-29-16,-1 5-5 0,-5 8-6 16,-9 6 0-16,-18-2-1 15,-14 4-5-15,-16-1-7 16,-8-2 1-16,-10 3 6 16,-4-7 7-16,5-4 8 15,5-2-2-15,9-6-4 16,13 4-2-16,10 2-1 15,9 3 1-15,6 7-2 16,6 4 0-16,-2 8 0 16,-5-1 0-16,-19 5 6 15,-15 1 3-15,-23-1 7 16,-7 4 2-16,-6-10 2 16,-1-5 1-16,7-18-1 15,3-10 2-15,6-9-49 16,9-2-60-16,14-1-455 15</inkml:trace>
  <inkml:trace contextRef="#ctx0" brushRef="#br0" timeOffset="42874.3508">18730 11547 1109 0,'2'-3'463'0,"12"-5"-277"16,10-2-55-16,21 6-74 15,8 3-22-15,6 2-26 16,-4 8-2-16,-9 1 0 0,-6 4 0 15,-16-1 2 1,-9-2-5-16,-23 3-4 0,-11-1-1 16,-11 0-4-16,3 2 5 15,1-8 7-15,8-1-1 16,12-1-10-16,4-4-7 16,11 3-4-16,3 0-2 15,7 3 6 1,4 4 2-16,11 9 1 0,0 5-1 15,-6 6 4-15,-7 3 5 16,-24-3 8-16,-13 2 9 16,-20-3 10-16,-6-5 2 15,-2-9 1-15,2-14 0 16,11-18-36-16,11-4-65 16,14-9-452-16</inkml:trace>
  <inkml:trace contextRef="#ctx0" brushRef="#br0" timeOffset="43562.1271">19741 11442 952 0,'1'-8'501'16,"3"-7"-144"-16,-1 13-166 0,3 3-57 16,0 11-86-1,2 5-33-15,7 13-17 16,2 6 1-16,5 13 1 0,-1 2 1 15,2 3 3-15,-3-3 0 16,-4-4 3-16,2-4 0 16,-8-14 4-16,3-8 3 15,-3-14 10-15,-1-6 4 16,1-13 8-16,-2-8-1 16,1-10-6-16,1-6-6 15,6-5-1-15,-1 2-62 16,0 1 2-16,0 4-2 15,-7 12-11-15,-1-2 58 0,-4 12 4 16,-1 3-1-16,-2 9-10 16,2 6-6-16,1 5-15 15,2 5-1-15,7 11 9 16,4 6 5-16,2 8 5 16,3 4 1-16,-2-2 3 15,-2-2 2-15,-2-6 1 16,1-3 0-16,-1-12 3 15,4-3 3-15,0-15 9 16,1-5 4-16,4-11 20 16,1-11 3-16,-2-6 12 15,2-9 1-15,-7-6 10 16,-2 2-4-16,-1 5-18 0,-2 4-3 16,-5 6-30-1,-5 3 0-15,-3 4-5 0,-2 3-3 16,0 6-6-16,2 3-3 15,-4 2-43-15,5 7-58 16,2 2-209-16</inkml:trace>
  <inkml:trace contextRef="#ctx0" brushRef="#br0" timeOffset="52403.3811">5278 12889 1029 0,'-1'13'371'0,"-1"29"-292"0,2 16-44 15,1 25-8-15,0 10-1 16,0 11-8-16,1 2-3 16,0-14-2-16,3-10 0 15,5-31 4-15,0-14-20 16,4-16-288-16</inkml:trace>
  <inkml:trace contextRef="#ctx0" brushRef="#br0" timeOffset="52736.9514">5136 13059 850 0,'7'-11'392'0,"15"-19"-163"16,14-4-54-16,27-2-73 16,9 2-25-16,14 22-40 15,7 13-17-15,6 23-13 16,4 12-4-16,-12 7 1 15,-16-1 2-15,-41-3 3 16,-28-3 4-16,-41 1 9 16,-27-2 3-16,-33 0 5 0,-10-5-3 15,5-16-4-15,16-1-41 16,25-11-201-16,21 0-246 16</inkml:trace>
  <inkml:trace contextRef="#ctx0" brushRef="#br0" timeOffset="53228.8578">5736 13643 958 0,'2'1'389'16,"0"3"-259"-16,5 4-56 16,5 7-72-16,1 5 4 15,4 12 21-15,-2 1 9 16,-6-2 16-16,3-1 5 0,-10-14 4 16,-1-4 13-16,0-11 74 15,-1-6 3-15,1-12-3 16,5-5-12-1,-1-9-78-15,6-1-14 0,2 3-22 16,2 2-10 0,9 9-17-16,0 2-2 0,11 11-5 15,4 3-33-15,14 2-267 16</inkml:trace>
  <inkml:trace contextRef="#ctx0" brushRef="#br0" timeOffset="53587.113">6475 13471 934 0,'1'-1'427'16,"8"1"-190"-16,9-1-84 16,24 0-79-16,7-1-20 15,12-2-23-15,2 2-12 16,-6 1-6-16,-6-1-1 15,-10 2-4-15,-9 0 0 16,-11 0-32-16,-6 3-40 0,-8 0-100 16,-3 4-82-16</inkml:trace>
  <inkml:trace contextRef="#ctx0" brushRef="#br0" timeOffset="53784.1952">6626 13582 634 0,'-4'2'348'0,"0"1"-88"15,5 0-52-15,-1-3-51 0,21 2-27 16,54 10-7-16,-26-8-20 16,-4 2-29-1,-3-2-12-15,-11-1-21 0,-2-1-5 16,1 0-102-16</inkml:trace>
  <inkml:trace contextRef="#ctx0" brushRef="#br0" timeOffset="54682.5193">7501 13130 560 0,'-2'-2'284'15,"2"1"-82"1,9 2-53-16,24 1-72 16,17 5-12-16,25 2-20 15,7 3-19-15,3-3-9 0,-6 2-1 16,-16-4 0-16,-14-3 2 16,-20-1 7-1,-14-2 0-15,-15-1-35 0,-7 0-32 16,-11-4-45-1,-12-5-6-15,0-3 30 16,-1 1 24-16,2 2 30 16,7 4-2-16,0 6-11 15,7 8-5-15,4 8 9 16,-3 9 3-16,10 7 6 16,1 8 4-16,5 7-10 15,12 8 4-15,-5 2 25 0,0-6 14 16,-4-4 30-16,-5-10 13 15,-3-6 14-15,-7-4 5 16,-7-7-8-16,-12-5-9 16,-11-10-18-16,-3-5-12 15,1-2-13-15,3-4-8 16,14 4 1-16,7-1 1 0,11 2-6 16,10 2 2-16,23 6-15 15,9 2-4-15,24 0 3 16,6 0 0-16,4-3 0 15,7-2-1-15,-1-2-60 16</inkml:trace>
  <inkml:trace contextRef="#ctx0" brushRef="#br0" timeOffset="55289.5968">8093 13029 638 0,'-4'-10'360'16,"0"-13"-52"0,7-1-103-16,17 2-93 0,7-3-21 15,16 8-38-15,5 7-7 0,0 11-13 16,1 11-16-16,-12 12-8 15,-13 0 2-15,-18 5 6 16,-6-2 4-16,-19-1-2 16,-1 0-4-16,2-6-6 15,0 0-3-15,11-9 0 16,10-1 1-16,12-7 5 16,10 1 1-16,9-4 0 15,5 2-4-15,6 6-2 16,1 4-55-16</inkml:trace>
  <inkml:trace contextRef="#ctx0" brushRef="#br0" timeOffset="55555.1739">8583 13574 933 0,'-1'-2'518'15,"-3"-1"-76"-15,0 1-176 16,4 2-143-16,0 0-53 0,0 0-127 15,0 0-122-15</inkml:trace>
  <inkml:trace contextRef="#ctx0" brushRef="#br0" timeOffset="55933.7945">8940 13536 1072 0,'-1'7'400'0,"3"8"-289"15,5 7-51-15,5 4-22 16,6 1 0-16,-2-4-10 15,1 1-9-15,-6-9-1 16,-5-5-26-16,-3-5 100 16,-2-5 30-16,-2-2 16 15,0 0 35 1,-1 1-88-16,1 0-26 0,-1-12-17 16,-5-49-11-16,11 22-25 15,11 10-9-15,11 1-10 16,7 8-3-16,12 13 3 0,-2 2 1 15,-1 12 2-15,-8 2 2 16,-10 4 5-16,-5 3 62 16</inkml:trace>
  <inkml:trace contextRef="#ctx0" brushRef="#br0" timeOffset="57836.2335">9932 13489 655 0,'0'2'337'0,"10"-3"-38"16,9 1-159-16,23 0-64 15,15-4-3-15,23 3-34 16,-5-1-14-16,1-2-12 16,-8-1-48-16,-23 1-221 15</inkml:trace>
  <inkml:trace contextRef="#ctx0" brushRef="#br0" timeOffset="58010.8009">10094 13575 695 0,'4'3'357'0,"7"0"-27"15,18 5-230-15,11 3-3 16,14-1-23-16,3-1-23 0,5-5-24 16,2-4-25-1</inkml:trace>
  <inkml:trace contextRef="#ctx0" brushRef="#br0" timeOffset="58383.8464">11303 13019 702 0,'-26'25'290'0,"-40"38"-136"0,-3 14-42 16,14 29-14-16,16 13-4 0,50-6-37 15,24-2-4 1,30-26-15-16,12-15-4 0,10-17-45 16,-2-18-340-1</inkml:trace>
  <inkml:trace contextRef="#ctx0" brushRef="#br0" timeOffset="58922.8423">11564 13334 759 0,'-5'-3'364'15,"-4"-9"-142"-15,5 5-77 16,17 1-82-16,5-2-19 0,19 6-22 16,4-3 3-1,2 12-7-15,-2 7-10 16,-9 9-7-16,-8 4-1 0,-14 2 6 16,-12-1-1-16,-11-2 9 15,-2-2 5 1,-3-8 1-16,8-7-2 0,8-6-18 15,3-1-8-15,14 3-6 16,9 3 1-16,8 5 8 16,-1 2 3-16,-6 4 2 15,-12 4 2-15,-24 1 9 16,-10 0 2-16,-17-1 6 16,-5-4 1-16,0-8-1 0,1-1-4 15,13-9-41 1,6-1-62-16,23 2-118 0,11-2-107 15</inkml:trace>
  <inkml:trace contextRef="#ctx0" brushRef="#br0" timeOffset="59071.7977">12097 13772 940 0,'-2'-2'531'0,"-5"0"-86"15,4-3-299-15,5-1-66 16,6-2-137-16,5 2-111 0</inkml:trace>
  <inkml:trace contextRef="#ctx0" brushRef="#br0" timeOffset="59493.9424">12537 13477 876 0,'-2'-8'403'0,"-2"-13"-176"16,-4-5-40-16,-11-1-75 15,-5-4-25-15,-9 5-47 16,-6 1-22-16,0 14-32 15,5 7-15-15,7 12-15 16,12 11 0-16,13 7 11 16,2 1 6-16,16 1 12 15,1-7 3 1,10-6 3 0,6 2 1-16,1-8 6 0,0-2 2 15,-2 0 2-15,-5-4-1 0,-4 9-1 0,-2 1 4 16,-5 7 10-16,-1 5 3 15,-6 2 4-15,-6-1-4 16,-6 1-4-16,-8-7 2 16,-10-4 2-16,-1-1 3 15,-8-7 4 1,1-2-15-16,4-6-106 16,3-6-117-16</inkml:trace>
  <inkml:trace contextRef="#ctx0" brushRef="#br0" timeOffset="59871.2968">12722 13408 725 0,'6'-13'403'16,"3"-10"-30"-16,15 4-204 15,6 2-29-15,8 10-30 16,-1 7-25-16,3 10-45 16,-2 4-15-16,-11 3-14 15,-4-2-4-15,-16 3 1 16,-13-3-1-16,-13 4 6 16,-3-2 2-16,2-7-1 0,10 1-9 15,10-7-12-15,8 3-7 16,9 2-1-16,5 3 5 15,2 4 5-15,2 4 1 16,-8 9 2-16,-5-1-2 16,-13 2-4-16,-9-2 0 15,-24-6 2-15,-8-2 4 16,-9-10-8-16,4-3-29 0,15-13-133 16</inkml:trace>
  <inkml:trace contextRef="#ctx0" brushRef="#br0" timeOffset="60149.8998">13178 13053 1074 0,'11'1'446'0,"20"13"-242"16,7 10-76-16,15 27-49 0,3 12-14 16,-1 29-32-16,-7 5-4 15,-26 1-4-15,-16-7 0 16,-34-17-2-16,-14-6-1 16,-9-9-4-16,4-5-25 15,15-16-129-15,7-10-96 16</inkml:trace>
  <inkml:trace contextRef="#ctx0" brushRef="#br0" timeOffset="60483.6887">13472 12952 889 0,'16'-6'443'15,"10"-3"-154"-15,8 12-137 16,-1 5-53-16,-3 14-55 0,-2 3-19 16,-16-2-23-1,-3 7-1-15,-13-8 4 0,-11 2 3 16,5 2 2-16,-4-8-2 15,13-3-7-15,6-3-1 16,13-7 5-16,8 0 5 16,9-2 3-16,3-1 0 15,9 3-7-15,-2 3 53 16,0 3-253-16</inkml:trace>
  <inkml:trace contextRef="#ctx0" brushRef="#br0" timeOffset="60702.614">13897 13627 1502 0,'3'0'618'0,"3"0"-400"15,5-1-44-15,0-4-81 0,1 2-40 16,-8-1-79-16,1 1 238 0</inkml:trace>
  <inkml:trace contextRef="#ctx0" brushRef="#br0" timeOffset="61290.9017">14641 13418 889 0,'-11'-12'416'16,"-10"-10"-190"-16,-10 8-104 0,-1 6-42 15,-5 17-80-15,6 11-26 16,10 18-15-16,9 8 2 15,14 3 27-15,12 1 14 16,23-9 35-16,8-7 13 16,12-11 44-16,4-7 17 15,-10-16 28-15,-6-2 13 16,-20-16 0-16,-12-8-11 16,-16-5-47-16,-11 0-33 15,-10-4-43-15,-2 5-12 16,5 5-54-16,9 4-52 0,8 11-260 15</inkml:trace>
  <inkml:trace contextRef="#ctx0" brushRef="#br0" timeOffset="61483.4328">15012 13733 1377 0,'-1'0'553'16,"0"0"-381"-1,2 0-68-15,-1 0-154 0,0 0-118 16</inkml:trace>
  <inkml:trace contextRef="#ctx0" brushRef="#br0" timeOffset="61947.2898">15400 13462 890 0,'0'-7'399'0,"-7"-4"-183"15,-5-4-42-15,-12 3-68 16,-8-2-28-16,-2 6-62 0,-2 8-20 15,3 7-25-15,4 14-11 16,9 9 0-16,3 6 8 16,12 9 10-16,5-4 8 15,19-3 10-15,15-6 10 16,21-9 28 0,6-5 20-16,2-15 70 15,-5-6 20-15,-19-13 25 0,-10-10-4 16,-20-7-53-16,-9-6-29 15,-18-8-55-15,-6 0-39 16,-7 3-121-16,-2 7-88 16</inkml:trace>
  <inkml:trace contextRef="#ctx0" brushRef="#br0" timeOffset="62560.0076">15934 13386 770 0,'1'-5'382'0,"4"-3"-126"0,0 1-84 16,-5-1-91-16,-2-1-32 15,-8 0-42-15,-3-3-7 16,-4 2-12-16,-5 1-2 15,-4 4-3-15,-3 4 1 16,-2 1 3-16,-2 3 3 16,6 5 6-16,2 1 1 15,5 2-4-15,4 2-5 0,2 1 29 16,0 2 10-16,5 1 19 16,3 1 7-16,-3-1-29 15,4-4-5-15,6 0-6 16,-1-4 3-16,19-2 12 15,5-1 4-15,6-4-2 16,10-1-6-16,3 6-7 16,0-1 0-16,0 6 3 15,2 6 1-15,-3 2 1 16,-4 7 0-16,-12 0 3 16,-6-2 3-16,-17-2 1 15,-6-7 7-15,-22-1 2 16,-12-3-1-16,-13-7-2 15,-5-3-7-15,1-10-36 0,6-7-61 16</inkml:trace>
  <inkml:trace contextRef="#ctx0" brushRef="#br0" timeOffset="63043.6372">16496 13520 866 0,'6'0'395'0,"20"-3"-185"0,6 3-18 15,17 5-61-15,11 1-32 0,5 3-45 16,0-2-16-16,-16 0-22 16,-9-4-4-16,-15 1-25 15,-5-4-46-15,-8-1-146 16,-3-3-121-1</inkml:trace>
  <inkml:trace contextRef="#ctx0" brushRef="#br0" timeOffset="63300.9913">16526 13680 888 0,'3'2'405'16,"10"-1"-186"0,11 2-6-16,19-3-40 0,11 0-25 15,9 2-39-15,2 0-19 16,-5-1-32-16,-8-1-16 16,-17-3-15-16,-8 0 0 15,-16-3-6-15,-3 1 15 16,-6 3-161-1,-2 2-478-15</inkml:trace>
  <inkml:trace contextRef="#ctx0" brushRef="#br0" timeOffset="64811.319">17831 13306 857 0,'-23'-4'424'15,"-20"-4"-149"-15,-2 12-160 0,3 10-51 16,9 21-76-16,5 10-24 15,16 15-6 1,12 3 6-16,19-12 16 0,16-9 8 16,27-16 42-1,7-12 28-15,8-15 76 16,-4-10 48-16,-22-14 39 16,-14-6 7-16,-23-13-25 15,-12-7-46-15,-12-10-74 0,-10-2-36 16,-16 10-59-16,-6 10-16 15,-2 23-66-15,1 16-70 16,10 15-175-16</inkml:trace>
  <inkml:trace contextRef="#ctx0" brushRef="#br0" timeOffset="65016.9493">18201 13686 1411 0,'-3'-4'555'0,"1"2"-398"16,2 1-82-16,0 1-140 0,0 0-130 15</inkml:trace>
  <inkml:trace contextRef="#ctx0" brushRef="#br0" timeOffset="65393.4676">18359 13205 1137 0,'2'0'437'0,"19"1"-286"16,7 0-65-16,20 5-32 15,4-3 7-15,-5-1-15 16,1-1-14-16,-11-6-7 16,-7 3-1-16,-15-4 15 15,-8 1 23-15,-9 3-10 16,-9 1-7-16,-6 6-24 15,-1 5-23-15,-2 12-6 0,2 3 0 16,10 20-2-16,2 9 0 0,7 13 2 16,8 5 2-1,3-10 4 1,3-5 1-16,1-18 3 16,-1-8-10-16,-3-13-68 15,-1-6-34-15,-5-13-365 16</inkml:trace>
  <inkml:trace contextRef="#ctx0" brushRef="#br0" timeOffset="65560.7141">18454 13441 1076 0,'0'3'407'16,"10"4"-288"-16,8 3-36 0,23 5-24 15,14-2-8-15,13-3-25 16,4-1-11-16,1-9-113 15,3 6-168-15</inkml:trace>
  <inkml:trace contextRef="#ctx0" brushRef="#br0" timeOffset="65914.3583">18934 13235 741 0,'8'0'355'0,"3"1"-42"16,15 1-225-1,8 2 0-15,13-2 2 0,4-1-17 16,4-1-37-16,-6-1-3 16,-17-2 7-16,-10-4 11 15,-10 1 27-15,-9 3 1 16,-5 0-23-16,-4 3-22 15,5 0-37-15,0 0-10 16,-12 1 1-16,-32 52 4 16,33-13 1-1,-1 6-1-15,7 9 3 0,2 6 1 16,7-5 2-16,7-6 1 16,5-12 2-16,2-10 2 15,1-11 3-15,-2-3-1 16,-4-10-58-16,-2-6-91 15</inkml:trace>
  <inkml:trace contextRef="#ctx0" brushRef="#br0" timeOffset="66068.3988">19010 13454 743 0,'1'2'381'0,"12"1"-107"15,3 0-66-15,28-1-76 16,12 0-42-16,20-1-49 0,11 1-15 15,-17-4-14-15,-2-2-103 16</inkml:trace>
  <inkml:trace contextRef="#ctx0" brushRef="#br0" timeOffset="66756.8356">20080 13095 1086 0,'1'0'422'0,"1"11"-283"16,-2 3-68-16,7 19-59 16,2 10 8-16,5 19-1 15,5 11-4-15,1 6-5 0,1-2 0 16,0-13 0 0,-4-13 0-16,-3-21 4 15,0-5 0-15,-3-14 46 16,0-1 8-16,-3-10 30 15,0-4 6-15,5-12-41 16,1-1-8-16,5-9-29 16,2-6-4-16,1-14-3 15,2-9 1-15,-4-12-5 16,1 0-2-16,-8 14 2 16,0 8 1-16,-12 22 14 15,0 6 3-15,0 12-14 16,2 4-12-16,5 9-20 0,-4 6-7 15,4 9 3-15,-1 6 7 16,7 11 6-16,0 7 1 16,1 6-1-16,0 1 2 15,-4-7 1-15,1-5 1 16,-1-11 4-16,0-5 0 16,4-10 5-16,2-6 2 15,4-10 6-15,1-6 1 16,9-13 2-16,1-3 1 15,6-13 0-15,3-5-2 0,-9-13 25 16,-2-8 0-16,-8 0 1 16,-8 5 2-16,-5 14-28 15,-3 8-4-15,-10 9-10 16,1 4-6-16,-2 9 3 16,-2 1-65-16,0 10-149 15</inkml:trace>
  <inkml:trace contextRef="#ctx0" brushRef="#br0" timeOffset="71119.2426">5376 14925 958 0,'-3'-8'462'0,"-4"-4"-228"15,-1 17-58-15,0 28-129 0,2 12-43 16,7 27-6-16,5 9-7 15,3 14 8-15,0 9 2 16,3-1 4-16,2-8 0 16,-5-21 4-1,5-12 1-15,-6-19 4 0,-8-12 5 16,4-17-43-16,-3-7-38 16</inkml:trace>
  <inkml:trace contextRef="#ctx0" brushRef="#br0" timeOffset="71433.4892">5169 15071 906 0,'7'-5'383'16,"14"-10"-191"-1,19 4-57-15,22-3-54 0,7 11-5 16,13 10-36-16,3 8-20 16,1 7-18-16,0 1-1 15,-17 0 5 1,-16-5-1-16,-29 0-1 16,-18-1 8-16,-40 7 8 15,-19 7 6-15,-32 5 6 16,-3 1-7-16,14-7-2 15,10-8-2-15,31-9-138 0,11-8-192 16</inkml:trace>
  <inkml:trace contextRef="#ctx0" brushRef="#br0" timeOffset="71978.7754">6240 15380 804 0,'-3'0'385'0,"0"2"-140"16,5 0-44-16,-2-2-49 15,26 0-20-15,55 1-41 16,-21-2-17-16,7-3-37 15,0 0-14-15,-6 0-4 16,-8-1-12-16,-18 1-80 16,-10 0-60-16,-18 2-159 15,-6 4-115-15</inkml:trace>
  <inkml:trace contextRef="#ctx0" brushRef="#br0" timeOffset="72203.3324">6290 15536 729 0,'-2'4'331'16,"0"-1"-141"-16,8 2-19 16,-6-5-23-16,28 0 2 15,61 4-25-15,-17-3-18 0,6-1-46 16,6 6-22-1,-20-6-15-15,-13 2-1 16,-19-2-53-16,-14 0-107 0</inkml:trace>
  <inkml:trace contextRef="#ctx0" brushRef="#br0" timeOffset="73443.7619">5947 15840 747 0,'-12'-5'351'0,"-8"-8"-136"16,-5 1-45-16,-12 7-63 16,3 2-29-16,-3 9-48 15,1 5-19-15,13 10-23 16,6 4-10-16,16 5-4 16,8 6 4-16,18-2 12 15,7-3 6-15,11-4 7 16,-2-8 5-16,-11-8 5 0,-3-2 4 15,-17-7 17 1,-10-2 3-16,-8 0-7 0,-13-2-2 16,-20 2-20-1,-7-1-3-15,-14 1-3 0,4 4-2 16,13 5 5-16,11 1 7 16,23 9 11-16,10 1 3 15,20-1 19-15,13 6 9 0,27-10 1 16,12 0 3-16,1-7-20 15,-4-3-12-15,-19-3 27 16,-11-4-89 0</inkml:trace>
  <inkml:trace contextRef="#ctx0" brushRef="#br0" timeOffset="76336.8631">7319 15070 894 0,'4'1'337'0,"15"2"-241"16,4-3-33-16,25 0-38 16,9 3 1-16,14 1-18 0,8 1-4 15,-10-1 7 1,-7-1 2-16,-20-1-27 15,-15-2-35-15,-14-5-82 16,-13-4-42-16,-14-4 18 16,-7 3 34-16,-16 7 84 15,-2 3 45-15,-3 6 24 16,1 3-2-16,9 3-6 16,7 2-1-16,10 5 1 0,3 4 3 15,12 10 13 1,2 7 2-16,12 7 8 0,4 7 2 15,5 8-11 1,0 0-10-16,-6-5-14 0,-4-5 5 16,-16-9 30-1,-9-10 7-15,-16-5 9 0,-7-1-7 16,-4-11-23-16,3 1-4 16,4-8-11-16,7-4-20 0,17 1 40 0,-2-5 6 31,15 1 24-31,3-2 22 0,15-1-45 0,15 1-9 15,18 0-23-15,9 0-9 16,2-1 29-16,-3 0-93 16,-8-4-327-16</inkml:trace>
  <inkml:trace contextRef="#ctx0" brushRef="#br0" timeOffset="76809.1146">8021 14950 743 0,'-12'-18'370'16,"-6"-20"-150"-16,5 0-46 16,17 6-108-16,8 4-36 0,15 9-18 15,5 6-5 1,13 10 4-16,8 6 1 0,4 14-12 15,-4 6-6-15,-20 6-2 16,-11 2 4-16,-21 5 12 16,-9-1 6-16,-17 5 7 15,-6-5 2-15,-7-9-4 16,3-7-4-16,15-9-1 16,10-4-2-16,20 1 33 15,12-2 5-15,20-2-1 16,5 2-1-16,3-3-35 15,1 4-6-15,0 1-89 16,-4 1-204-16</inkml:trace>
  <inkml:trace contextRef="#ctx0" brushRef="#br0" timeOffset="77356.8217">8424 15553 1070 0,'0'0'522'0,"-3"0"-150"0,1 2-94 16,2-4-88-16,-2 1-52 0,2 1-89 16,0-1-21-1,0 0-89-15,0 0 52 0</inkml:trace>
  <inkml:trace contextRef="#ctx0" brushRef="#br0" timeOffset="77902.2277">9313 14784 491 0,'-31'6'294'0,"-38"20"5"16,-7 21-132-16,-5 33-69 16,7 17-15-16,24 31-31 15,12 7-26-15,34 0-12 16,13-5-5-16,29-26 1 16,18-14 2-16,20-23 11 15,9-12 2-15,-1-24 8 16,-4-15-18-16</inkml:trace>
  <inkml:trace contextRef="#ctx0" brushRef="#br0" timeOffset="78420.1674">9449 15151 916 0,'0'-1'420'0,"0"2"-252"0,0 7-50 16,1 29-94-16,4 13-28 16,8 29 20-16,4 10-2 0,4-3 4 15,1-6 0 1,-2-22 1-16,0-12 5 0,-5-14-304 15</inkml:trace>
  <inkml:trace contextRef="#ctx0" brushRef="#br0" timeOffset="78720.2289">9344 15137 905 0,'21'-11'410'0,"29"-18"-195"0,11 5-43 15,19 14-62 1,0 10-37-16,-9 14-43 16,-8 10-20-16,-31 6-13 15,-14 3 0-15,-33 7-1 16,-17-1 3-16,-22 6 1 16,-6 4 1-16,6-1-18 15,5-5-2-15,19-12 0 16,10-7-3-16,14-10 10 15,9-3-2-15,19-4 5 16,13 1 0-16,25 6 9 0,7 2 1 16,9 7 0-16,-1 0 1 15,-11-3 5-15,1-4-79 16</inkml:trace>
  <inkml:trace contextRef="#ctx0" brushRef="#br0" timeOffset="78960.3884">10143 15237 1124 0,'3'2'422'0,"-2"9"-303"15,-1 12-47-15,5 26-55 16,0 8 13-16,7 9-14 0,0-1-1 15,3-11-2-15,1-7 0 16,-3-14 4-16,-1-5-16 16,-7-16-252-16</inkml:trace>
  <inkml:trace contextRef="#ctx0" brushRef="#br0" timeOffset="79110.1582">9969 15485 1154 0,'9'-2'486'16,"23"-7"-264"-16,10 3-87 16,22 5-53-16,7 4-25 15,2 2-32-15,2 4 25 16,-5-2-228-16</inkml:trace>
  <inkml:trace contextRef="#ctx0" brushRef="#br0" timeOffset="79512.0197">10555 15393 793 0,'-1'-5'418'15,"0"-1"-138"-15,9 12-149 0,8 12-46 16,13 19-58-16,1 5 2 16,0 8 2-1,-5-2 3-15,-10-8-2 0,-6-7-2 16,-4-11-5-16,-2-9 0 15,-3-7 75-15,4-6 17 16,-7-12 8-16,0-6 2 16,5-14-78-16,2-2-19 15,7-4-20-15,8-2-10 16,9 1-18-16,9 3-5 16,14 17 42-16,3 7-91 15,2 23-202-15</inkml:trace>
  <inkml:trace contextRef="#ctx0" brushRef="#br0" timeOffset="79813.7422">10961 14798 940 0,'25'9'394'16,"19"13"-245"-16,17 37-66 0,3 17-10 16,-4 29-15-16,-5 15 3 15,-22 22 7-15,-23 0-1 16,-26-1-7-1,-17-8-2-15,-25-33-13 0,3-7-8 16,-5-30-63-16</inkml:trace>
  <inkml:trace contextRef="#ctx0" brushRef="#br0" timeOffset="82735.7044">11945 15432 900 0,'11'0'367'0,"24"-3"-227"15,18 3-29-15,23-1-37 16,11 1-27-16,3 0-30 16,-5 0-23-1,-12 0-133-15,-13-4-94 0</inkml:trace>
  <inkml:trace contextRef="#ctx0" brushRef="#br0" timeOffset="82928.1707">12110 15505 752 0,'1'0'387'0,"4"2"-102"16,16 4-112-16,6 0-28 16,21 5-27-16,7 3-26 15,12-5-37-15,3-1-9 16,-2-4-47-16,-7-4-67 15</inkml:trace>
  <inkml:trace contextRef="#ctx0" brushRef="#br0" timeOffset="83593.7394">13175 15000 1041 0,'-1'2'426'16,"-1"2"-227"-16,4 22-152 15,5 16-43-15,2 23 5 0,2 20-1 16,3 21 2-16,-2-1 0 15,-3-5 0-15,1-11 2 16,-6-26 1 0,1-8 1-16,1-13 31 0,-4-10-70 15,-2-13-172-15</inkml:trace>
  <inkml:trace contextRef="#ctx0" brushRef="#br0" timeOffset="83865.1778">13031 15123 937 0,'16'-16'397'16,"11"-11"-245"-16,21 0-23 15,13 6-27-15,22 14-41 16,13 10-18-16,7 16-29 15,-2 10-5-15,-29 4-1 16,-24 2 1-16,-40-1 20 0,-24-3 6 16,-37 1 5-16,-16-2-2 15,-14-5-18-15,2-3-8 16,22-14-145-16</inkml:trace>
  <inkml:trace contextRef="#ctx0" brushRef="#br0" timeOffset="84223.4697">13566 15649 747 0,'-1'-2'394'15,"-1"2"-112"-15,2 8-155 16,1 15-119-16,6 10-11 15,4 16 8-15,3 1-1 16,2 6 2-16,-4-2 1 16,-4-11 20-16,-2-8-72 0</inkml:trace>
  <inkml:trace contextRef="#ctx0" brushRef="#br0" timeOffset="84472.3351">13562 15620 791 0,'19'-10'423'16,"16"-6"-150"0,2 15-115-16,1 4-52 0,-7 15-69 15,-6 2-7-15,-19-2 2 16,-7 4-2-16,-17-2-3 16,-6 0-1-16,0-3-8 15,3-6-3-15,10-5-8 0,5-6-7 16,13 4 3-16,6-1 2 15,8 5 4 1,7 3 6-16,17 4-7 16,5 0-4-16,7 1-13 0,2-3-64 15</inkml:trace>
  <inkml:trace contextRef="#ctx0" brushRef="#br0" timeOffset="85123.4252">14454 15221 1052 0,'-1'-4'490'16,"-2"0"-252"-16,3 8-84 15,0-4-114-15,0 30-38 16,11 70-5-16,-1-25 3 16,10 10 2-16,-2-4 0 0,4-18 3 15,-1-7 0-15,-3-21-8 16,2-7-47-16,-7-19-178 16</inkml:trace>
  <inkml:trace contextRef="#ctx0" brushRef="#br0" timeOffset="85310.9417">14207 15496 999 0,'11'1'435'0,"28"0"-191"0,17 5-97 15,32-3-20-15,12 8-23 16,-3 6-37-16,-6-8-20 15,-26 6 22-15,-15-5-102 16</inkml:trace>
  <inkml:trace contextRef="#ctx0" brushRef="#br0" timeOffset="85715.5107">15308 14990 978 0,'-1'2'421'16,"1"8"-190"-16,2 29-177 0,2 11-42 0,6 39-4 15,4 18 2-15,4 8-1 16,3 3 1-16,3-9 1 31,-6-15-1-31,-5-12 4 0,0-12 0 0,-8-27 19 16,-1-15-69-16</inkml:trace>
  <inkml:trace contextRef="#ctx0" brushRef="#br0" timeOffset="85999.7387">15152 15104 866 0,'3'-11'390'16,"12"-8"-179"0,12 0-37-16,24 5-69 15,17 9-22-15,21 10-39 0,3 9-17 16,-2 16-9-1,-9 1-5-15,-34 3 1 16,-19-3 5-16,-36-5 26 16,-21 1 6-16,-23-2 1 15,-8-2-6-15,-9-8-23 16,1-2-5-16,18-7-121 16,16-2-205-16</inkml:trace>
  <inkml:trace contextRef="#ctx0" brushRef="#br0" timeOffset="86464.0014">15627 15691 778 0,'0'-3'345'0,"6"6"-148"16,1 3-69-16,9 15-64 0,4 9-9 16,-4 9 5-16,2 7 2 15,-3-2 8 1,-4-2 14-16,-7-13-10 16,-4-12 15-16,0-9 66 15,-2-9-1-15,2-18-8 0,1-6-21 16,11-16-79-16,7-6-16 15,11 5-25 1,7 3-6-16,13 14-8 16,3 10 0-16,5 14 2 15,-7 7-13-15</inkml:trace>
  <inkml:trace contextRef="#ctx0" brushRef="#br0" timeOffset="89293.8153">16693 15438 1145 0,'9'2'411'0,"14"2"-333"16,9-1-38-16,24 4-16 15,2 1-5-15,8 1-10 16,-1 0 0-16,-17-4-91 15,-4-1-95-15</inkml:trace>
  <inkml:trace contextRef="#ctx0" brushRef="#br0" timeOffset="89483.4537">16673 15654 971 0,'14'4'354'0,"23"2"-267"0,15 3 0 16,27 4 9-16,4-2 1 0,-2-1-31 15,-10-5-8-15,-19-6-56 16,-8 0-126-16</inkml:trace>
  <inkml:trace contextRef="#ctx0" brushRef="#br0" timeOffset="90323.4676">17801 15176 852 0,'-2'0'397'16,"-1"-1"-171"-16,-2 5-87 15,4-4-96-15,-3 9-21 16,-34 61-20-16,19-19 0 0,15 5 5 16,9 2 4-16,31-10 0 15,12-7 2-15,17-16 1 16,0-7-1-16,-14-14 2 15,-8-4-3-15,-18-3-125 16,-5-8-176-16</inkml:trace>
  <inkml:trace contextRef="#ctx0" brushRef="#br0" timeOffset="90481.6605">18028 15259 630 0,'0'2'298'0,"-1"9"-98"16,2 7-61-16,5 27-57 0,3 13-3 0,2 14-8 31,4 3-7-31,1-5-5 0,-4-7-6 16,-3-9-23-16,-3-4-4 15,2-12-40-15,2-6-56 16</inkml:trace>
  <inkml:trace contextRef="#ctx0" brushRef="#br0" timeOffset="90844.0382">18206 15237 985 0,'13'3'345'0,"23"3"-290"16,15 0-4-16,20 4 9 15,1-3 4-15,-3-7-8 16,-7-3-9-16,-19-8 22 16,-9-4 6-16,-14-4 14 15,-10 1 6-15,-10 3-27 16,-4 3-14-16,-8 7-37 16,-3 5-19-16,-2 12-25 15,-3 10-4-15,2 17 5 16,5 11 4-16,7 23 10 15,2 3 2-15,6 8 4 0,0-2 2 16,6-10 5-16,5-6 3 16,3-16 3-1,1-8 3-15,-3-15-97 0,-3-15-96 16</inkml:trace>
  <inkml:trace contextRef="#ctx0" brushRef="#br0" timeOffset="91018.7457">18355 15576 1118 0,'13'-1'453'0,"20"-7"-285"15,8 1-33-15,13 5-57 16,3-1-20-16,3 6-32 16,1 6-11-16,-7-2-24 15,-5 3-68-15</inkml:trace>
  <inkml:trace contextRef="#ctx0" brushRef="#br0" timeOffset="91160.4267">19038 15730 1415 0,'5'2'563'0,"0"2"-357"16,0-2-145-16,0-2-46 0</inkml:trace>
  <inkml:trace contextRef="#ctx0" brushRef="#br0" timeOffset="91753.5531">19441 15485 966 0,'4'-25'463'0,"3"-32"-169"0,-4-2-45 15,-2 8-88 1,-3 8-40-16,2 22-59 0,-2 9-20 15,0 12-39-15,2 2-9 16,0 16-18-16,4 15-5 16,5 21 14-16,4 10 5 15,4 7 5-15,0-2 3 16,-4-13 3 0,0-4 3-16,-11-14 3 0,-3-5 2 15,-12-10 0-15,-9-6 3 16,2-5-5-16,-6-6-1 15,4-2-1-15,8-2-2 0,2-3 1 16,8-1-5-16,12-3-2 0,7-3 1 16,18 0 2-1,5-1 3-15,4 0 1 16,4 3-5-16,-5 2 15 16,-8 3-76-16</inkml:trace>
  <inkml:trace contextRef="#ctx0" brushRef="#br0" timeOffset="92546.4209">20293 15085 807 0,'-1'-7'410'0,"0"-8"-102"16,1 12-178-16,10 19-90 15,4 15-28-15,11 31-23 16,3 16 2-16,5 22 8 0,1 1 3 15,-8-12 6-15,-2-16 3 16,-5-29 3 0,-3-12 19-16,4-16 41 15,-2-7 22-15,2-12 28 16,-1-9-12-16,1-13-35 16,1-6-22-16,-2-18-24 15,3-13-6-15,0-25 0 16,-1-11-2-16,-4 12-16 0,-2 19-4 15,-8 37-6-15,-5 15 0 16,-2 15-14-16,-1 5-3 16,6 15-4-16,6 11-4 15,7 16 20-15,3 7 2 16,6 15 3-16,-3 2 3 16,-2-6 0-16,-1-5 2 0,-12-22 1 15,3-5 0 1,-3-11 1-16,-3-6 0 0,0-6 7 15,-3-8 5-15,10-7 12 0,2-9 16 16,8-13 8 0,4-8 9-16,2-18 10 15,1-11-12-15,-3-14-10 16,-7-4-13-16,-9 8-22 16,-4 12-6-16,-8 21-10 15,-2 9-6-15,-4 13-6 16,0 5-4-16,-1 10-64 15,0 3-83-15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0:31.077"/>
    </inkml:context>
    <inkml:brush xml:id="br0">
      <inkml:brushProperty name="width" value="0.05292" units="cm"/>
      <inkml:brushProperty name="height" value="0.05292" units="cm"/>
      <inkml:brushProperty name="color" value="#FF0000"/>
    </inkml:brush>
  </inkml:definitions>
  <inkml:trace contextRef="#ctx0" brushRef="#br0">1806 8626 908 0,'2'-4'433'15,"1"-4"-118"-15,22 14-239 16,13 10-27-16,19 14-22 16,7 8-5-16,-2 12-4 15,-9 0 0-15,-13 2-5 16,-8 0-18-16,-9-8-440 15</inkml:trace>
  <inkml:trace contextRef="#ctx0" brushRef="#br0" timeOffset="218.49">2395 8544 1137 0,'-5'1'506'0,"-12"7"-223"0,-4 9-96 16,-3 18-68-16,-8 11-20 16,-5 21-45-16,1 13-11 15,1 12-25-15,6-2-9 16,7-10-61-16,4-8-89 16,7-17-311-16</inkml:trace>
  <inkml:trace contextRef="#ctx0" brushRef="#br0" timeOffset="562.28">2396 9028 918 0,'2'13'392'15,"1"9"-208"-15,7 16-101 16,-1 4-3-16,-1 5-37 15,-1 1-12-15,-2-12-10 16,-2-9 0-16,1-14 13 16,-2-13 5-16,-1-18 4 15,-3-14 1-15,-6-13-1 16,1-4-1-16,5 2 3 16,7 5 8-16,16 14 1 15,4 9-8-15,8 12-11 16,-6 6-14-16,3 10-15 15,0 4 1-15,-4 10-1 0,0 1-1 16,-8 8 0-16,-9 7-1 16,-9 10-3-16,-5 5-17 15,2 5-174-15,0-5-335 16</inkml:trace>
  <inkml:trace contextRef="#ctx0" brushRef="#br0" timeOffset="858.95">3029 9151 1090 0,'-8'-6'440'0,"-5"-7"-277"16,-3 0-32-16,1 4-41 16,2 3-7-16,-3 6-23 15,-2 1-11-15,-1 14-20 16,-1 5-11-16,2 12-9 15,8 4-4-15,10 0-3 16,8-3 1-16,18-12 6 16,8-7 6-16,2-14 34 15,-4-10 16-15,-9-7 22 16,-6-4 3-16,-7 0-23 16,-6-1-9-16,-5 3-152 15,-5 3-168-15</inkml:trace>
  <inkml:trace contextRef="#ctx0" brushRef="#br0" timeOffset="1233.83">3315 9049 1264 0,'-11'8'460'0,"-5"12"-386"16,7 3-34-16,11 10-30 15,9 0 0-15,11 1 8 16,3-3 2-16,10-9 8 16,2-7 0-16,-2-14 32 15,-1-4 22-15,-10-16 21 16,-7-6 6-16,-9-13-26 16,-3-7-18-16,-6-11-21 15,-7-9-22-15,-21-22-22 16,-7-3-7-16,-12 10-14 15,-4 12 9-15,11 37-4 16,1 16-6-16,7 17 6 16,4 9 3-16,9 14 7 15,11 3 5-15,23 10-7 16,7 2-1-16,26 1 4 16,11-1 1-16,7-6 52 15,7-2-123-15</inkml:trace>
  <inkml:trace contextRef="#ctx0" brushRef="#br0" timeOffset="1655.6398">3886 9021 1107 0,'-17'0'475'0,"-18"4"-270"16,-1 3-60-16,13 5-100 16,4 3-34-16,15 1-40 15,7 4-5-15,11-4 7 16,8 0 9-16,9-4 18 15,0-4 7-15,-7-6 8 16,-5-2 5-16,-12 0 20 16,-8-3 4-16,-13 0-2 15,-8 0 6-15,-12 3 2 16,0 2-5-16,6 9-4 16,6 5-14-16,13 5-25 0,6 3-2 15,5 0 2 1,8-1 4-16,16-3 3 0,5-5 1 15,11-5-5-15,0-3 1 16,-4-3-17-16,-6 0-64 16</inkml:trace>
  <inkml:trace contextRef="#ctx0" brushRef="#br0" timeOffset="1811.84">3788 8730 1552 0,'0'-7'591'0,"0"-5"-454"16,5 10-93-16,11 10-68 15,9 6-111-15</inkml:trace>
  <inkml:trace contextRef="#ctx0" brushRef="#br0" timeOffset="2108.66">4047 9070 1146 0,'9'2'485'0,"6"-1"-231"16,19 0-204-16,6 3-8 16,3-5-23-16,0 2-3 15,-6 0 1-15,-8-3 4 16,-16-2 19-16,-10-3 4 15,-17-3 1-15,-11-2-3 16,-6 10-2-16,-4 1-2 16,5 11 1-16,4 11-2 15,9 8-18-15,4 5-3 16,12 10-7-16,6-1 2 0,17-1 2 16,7 0 0-16,14-16-1 15,4-7 15-15,5-19-117 16</inkml:trace>
  <inkml:trace contextRef="#ctx0" brushRef="#br0" timeOffset="2726.21">4627 9138 964 0,'-7'-3'451'0,"-5"0"-201"15,2 6-112-15,-3 5-36 16,6 13-40-16,2 5-15 16,1 3-7-16,6 7 2 15,11-3-14-15,6-5-2 16,8-7-4-16,0-8-1 0,-3-13 9 15,-1-7 5-15,-6-12 11 16,-2-4 5-16,-8-10-3 16,-7-3-5-16,-7 2-16 15,-2 4-8-15,1 11-19 16,3 11-19-16,5 13-17 16,0 6 0-16,4 11 2 15,6 5 14-15,11 1 14 16,6 2 1-16,16-2 5 15,2-5 1-15,1-9 29 16,-2-9 13-16,-17-12 50 16,-9-8 31-16,-10-11 11 15,-8-2-6-15,-4-5-46 16,-9 2-33-16,0 7-75 16,-1 5-77-16,5 11-349 0</inkml:trace>
  <inkml:trace contextRef="#ctx0" brushRef="#br0" timeOffset="3085.51">5823 9263 758 0,'6'-8'383'16,"7"-6"-131"-16,-7-3-66 15,-2-4-7-15,-7-1 7 16,-10 1 4-16,-11 1-7 16,-8 5-23-16,-11 11-55 15,0 7-30-15,4 11-51 16,5 5-15-16,14 10-16 15,10 3-4-15,15 4 2 16,11 0 2-16,19-5 6 16,3-5 1-16,5-7 6 15,-4-6 0-15,-13-11 4 16,-5-3 11-16,-14-12-119 16,-7-7-335-16</inkml:trace>
  <inkml:trace contextRef="#ctx0" brushRef="#br0" timeOffset="3226.09">5865 8928 1401 0,'-2'-5'589'0,"-3"1"-307"0,7 1-235 16,2 2 0-16,-4 1-262 16</inkml:trace>
  <inkml:trace contextRef="#ctx0" brushRef="#br0" timeOffset="3647.9">5957 9154 1004 0,'7'4'477'0,"15"3"-211"16,5 0-86-16,3-3-111 15,4-2-28-15,3-2-16 16,0-3-7-16,-5-1-2 15,-4 1-2-15,-13-2 4 16,-5 4 1-16,-10 2 1 16,-6 5 0-16,-10 5-1 15,-7 2-1-15,-4 5-6 16,0 4-4-16,2 8-11 16,5 4-6-16,12 1-4 0,7-1 2 15,11-6 8-15,9-9 4 16,1-7 8-16,8-8 3 15,0-12 8-15,-1-6 1 16,2-12 1-16,-3-4 0 16,-1-8-2-16,0-4-2 15,-5 5-5-15,0 4-3 0,-11 15-9 16,-3 8 2-16,-1 14 13 16,-7 7 11-16,2 14 14 15,-2 5 0-15,2 11-13 16,4 4-10-16,7 3 9 15,6-5-64-15</inkml:trace>
  <inkml:trace contextRef="#ctx0" brushRef="#br0" timeOffset="4164.41">7036 9211 907 0,'4'2'448'0,"4"4"-144"15,0 0-73-15,-2 8-84 16,-4 0-33-16,-4 0-49 15,-3 2-18-15,-1-6-20 16,3-1-3-16,2-9 1 16,3-8-2-16,7-16-6 15,5-2-9-15,8-5-11 16,4 3-3-16,8 8 13 16,-2 8 12-16,0 12 21 15,-2 4 12-15,-5 16 7 16,-8 3 2-16,-9 10-12 15,-2 2-8-15,-6-1-58 0,4 0-83 16</inkml:trace>
  <inkml:trace contextRef="#ctx0" brushRef="#br0" timeOffset="4711.15">8235 9094 1088 0,'-4'-8'484'0,"-10"-4"-249"15,-5 3-47-15,-9 12-79 16,-6 11-35-16,-3 9-41 0,4 8-13 15,9 6-22-15,9 0-6 16,17 4-4-16,8-1 2 16,13-8 9-16,10-6 1 15,10-14 9-15,8-9 1 16,2-14-1-16,-9-5 3 16,-17-9 5-16,-11-2 7 15,-16-3 8-15,-7 5-3 16,-8 11-20-16,-7 8-8 0,-2 20-3 15,-2 14-2-15,0 21 7 16,7 14-3-16,11 14-5 16,8 0-1-16,15 4 3 15,3-12 0-15,2-11-52 16,4-8-68-16,0-23-264 16</inkml:trace>
  <inkml:trace contextRef="#ctx0" brushRef="#br0" timeOffset="5007.96">8613 9108 1057 0,'-8'-6'459'0,"-12"1"-254"0,-1 5-59 15,-2 10-86-15,-1 8-31 16,6 11-34-16,8 4-9 16,11 4 0-16,9 0 0 15,12-7 13-15,3-7 5 16,8-10 25-16,0-10 12 16,-1-12 25-16,-7-7 10 15,-12-11-3-15,-6-3-6 0,-16-7-32 16,-6 4-63-16,-12 4-244 15</inkml:trace>
  <inkml:trace contextRef="#ctx0" brushRef="#br0" timeOffset="5351.63">8820 9319 884 0,'8'8'487'16,"8"6"-106"-16,0-5-194 15,-1-2-46-15,4-8-62 16,1-5-13-16,2-8-22 16,2-2-7-16,-3-8-7 15,-7-1 0-15,-7-5 5 16,-7-3 3-16,-14 1-7 16,-6-1-7-16,-5 10-22 0,0 6-8 15,1 14-15-15,6 8-11 16,2 16-5-16,5 7 3 15,3 16 7-15,2 10 10 16,7 15 13-16,1 5 8 16,9-2 17-16,-3-7 3 15,1-11 0-15,2-5-5 16,-5-15-13-16,6-6-6 16,-2-17-157-16,3-10-448 15</inkml:trace>
  <inkml:trace contextRef="#ctx0" brushRef="#br0" timeOffset="5664.7699">9525 9224 1060 0,'-8'7'504'0,"-16"11"-184"15,-5 7-113-15,-4 6-101 16,-3 2-34-16,8-3-47 15,6-4-8-15,3-16-10 16,4-8-10-16,1-14-19 16,3-11-4-16,0-17 5 15,2-6 8-15,4-3 12 16,5 5 0-16,14 14 0 0,5 9 2 16,3 18 7-16,-2 5 3 15,-5 23 1-15,0 10-2 16,3 18-2-16,0 6-2 15,0 4 14-15,1-8-74 16,-4-12-517-16</inkml:trace>
  <inkml:trace contextRef="#ctx0" brushRef="#br0" timeOffset="5805.51">9390 8893 1433 0,'0'0'626'0,"0"0"-340"16,5 5-138-16,-5-5-98 16,2 3-88-16</inkml:trace>
  <inkml:trace contextRef="#ctx0" brushRef="#br0" timeOffset="6664.74">10166 9150 1221 0,'15'0'442'0,"14"-1"-368"16,2-2 1-16,8 2-22 15,-3-3-3-15,-1 4-15 16,-4 0-2-16,-17-1-2 15,-3-1-3-15,-11-3 5 16,1 4-2-16,-4 2-13 16,2-1-6-16,0 0-16 15,-4 9-5-15,-9 18 0 16,-27 30-3-16,30-22-2 16,6 0-1-16,11 1-2 15,7 3 2-15,14-4 6 16,3-5 3-16,4-8 7 15,3-9 3-15,8-13 2 16,2-4 1-16,5-13 3 16,0-6-1-16,-9-8 2 15,-5 1 2-15,-19-1 8 0,-5 3 8 16,-15 5 41-16,-7 1 5 16,-10 6-5-16,-5 4-7 15,-6 6-46-15,1 1-11 16,2 7-15-16,0 4-6 15,7 6-9-15,-1 6-3 16,11 9 2-16,2 0 5 0,10 4 7 16,10-1 5-16,9-6 7 15,8-2 1-15,6-15 5 16,-3-7 3-16,-3-10 6 16,-5-10 3-16,-7-5 3 15,-1-6 1-15,-8-1 1 16,-1 2-3-16,-8 9 4 15,-2 6 1-15,-2 11-12 16,-4 6-3-16,5 9-13 16,-2 6-6-16,9 11 1 15,4 2 1-15,7 5 3 16,7-4 3-16,8-7 2 16,3-2 10-16,2-13 32 15,-2-4 29-15,-5-13 28 16,-5-9 3-16,-5-6-19 15,-5-4-27-15,-11-3-23 16,-4-4-42-16</inkml:trace>
  <inkml:trace contextRef="#ctx0" brushRef="#br0" timeOffset="7592.94">1897 10693 443 0,'11'10'282'0,"19"12"59"0,6-7-145 16,4-5-24-16,5-6-8 16,-10-11-40-16,-2-4-14 15,-4-13-21-15,-14-4-15 16,-8-9-14-16,-8 0-8 16,-14-2-3-16,-7 2-4 15,-6 14-20-15,-4 7-10 0,0 24-19 16,2 8-8-16,1 17 4 15,8 6 3 1,9 18 2-16,4 10 1 0,13 15 2 16,7 4 0-16,10-8 6 15,0-3 2-15,-3-11 0 16,-4-10-2-16,-3-10-2 16,3-8-83-16</inkml:trace>
  <inkml:trace contextRef="#ctx0" brushRef="#br0" timeOffset="8186.55">2519 10564 882 0,'-4'-8'411'16,"-4"-8"-158"-16,-2 1-39 15,4 12-59-15,-4 2-22 16,-1 7-45-16,-3 5-20 16,-1 3-27-16,3 5-15 15,10 1-18-15,3 1-5 16,13-5-3-16,5 0 1 0,7-6 2 16,2-2 1-16,-9-8 3 15,-3-1 3-15,-10-4 9 16,-6-1 2-16,-6 4-4 15,-5 1-5-15,-13 4-15 16,-3 8-5-16,0 8-7 16,1 2-3-16,12 4-4 15,9-1 1-15,10 1 2 16,8 0 5-16,12-8 12 16,3-3 2-16,2-10 7 15,1-4 3-15,-4-12 6 16,0-5 1-16,0-7 1 15,-5-6 1-15,-5 0-2 16,-3 1 1-16,-8 5 4 16,-3 4 1-16,-5 12 10 15,-5 6-5-15,-2 9-9 16,-2 6-7-16,2 9-17 0,3 4-3 16,7 1 0-16,8 4 0 15,9 1 2-15,4-2 3 16,6-7 4-16,-3-6 2 15,6-14 5-15,-1-3 24 16,-2-8 30-16,-3-8 8 16,-9-7 3-16,-2 0-21 15,-12-3-68-15,1 0-111 16</inkml:trace>
  <inkml:trace contextRef="#ctx0" brushRef="#br0" timeOffset="8311.65">2797 10376 1560 0,'-3'-11'716'16,"-6"-5"-322"-16,3 7-231 16,1 2-75-16,1 8-79 15,7 5-34-15,5 13-216 16</inkml:trace>
  <inkml:trace contextRef="#ctx0" brushRef="#br0" timeOffset="8522.52">3042 10490 1624 0,'1'10'616'0,"1"15"-449"0,-1 9-66 16,2 24-51-16,-2 7-15 16,6 25-20-16,1 5-6 0,-1-5-4 15,-2-7-1-15,-2-15-16 16,-6-9-39-16,4-12-119 15,-1-4-113-15</inkml:trace>
  <inkml:trace contextRef="#ctx0" brushRef="#br0" timeOffset="8663.2">3075 10816 1345 0,'6'-1'533'0,"9"1"-356"0,3 0-102 15,13 9-53-15,6 3-14 16,6-2-107-16,4-1-207 16</inkml:trace>
  <inkml:trace contextRef="#ctx0" brushRef="#br0" timeOffset="8960.12">3708 10664 846 0,'1'1'461'0,"-4"10"-84"15,-8 7-67-15,-13 9-79 16,-8 5-63-16,-3 1-87 16,4-2-28-16,3-12-25 15,0-10-5-15,5-17-29 16,-4-13-9-16,6-10-20 16,11-2-6-16,3-5 14 15,12 3 0-15,13 6-3 16,6 6 13-16,7 12 19 15,-4 4 13-15,-1 12 34 16,-5 9-4-16,-1 16-8 16,5 7-5-16,0 6-17 15,3 2 16-15,-4-7-178 16,-1-5-159-16</inkml:trace>
  <inkml:trace contextRef="#ctx0" brushRef="#br0" timeOffset="9553.51">3844 10588 1119 0,'10'-2'454'0,"17"-1"-292"15,3 2-53-15,7 5-48 16,1 1-22-16,0-3-17 15,-4 2-2-15,-12-4 0 16,-8 0 3-16,-12 1 3 16,-8 4-1-16,-11 6-13 15,-4 4-5-15,-3 9-9 16,4 0-6-16,4 6-4 16,5 0-8-16,10 5-26 15,4 1-26-15,12 2-81 16,7 3-2-16,11-10 28 15,5-7 28-15,7-11 86 16,-4-9 10-16,6-10 5 16,-2-4 4-16,-5-12 34 15,2-2 22-15,-15-4 29 16,0-3 16-16,-12 5-15 16,-8 4-13-16,-11 3-12 0,-16 4-10 15,-13 7 4-15,-2 4-5 16,1 8-22-16,5 3-10 15,11 7-29-15,5 0-10 16,9 4-5-16,4 2 2 16,8-5 9-16,5-4 7 15,6-11 5-15,2-3 10 16,10-7 14-16,4-9 5 16,8 1 4-16,0 0-4 0,2 7 4 15,0 7 13-15,-3 10 4 16,-2 9 9-16,-14 5 20 15,-9 3-6-15,-16 8 3 16,-8-2-8-16,-7 4-36 16,-3 4 12-16,2-16-177 15</inkml:trace>
  <inkml:trace contextRef="#ctx0" brushRef="#br0" timeOffset="10241.62">6011 10586 664 0,'-13'-7'388'0,"-16"1"-15"16,-8 1-123-16,-1 12-94 15,2 4-47-15,8 6-81 16,10 0-22-16,13 7-15 16,11 1-3-16,16-7 8 15,8 2 5-15,6-11 8 16,-2 0 2-16,-5-4 1 16,-5-2 2-16,-10-3 10 15,-5-2 11-15,-12 0 2 16,-7-1-5-16,-9 4-12 15,-5 3-15-15,-6 10-8 16,-2 1-3-16,1 7-11 0,7 3-2 16,15 4-4-16,14 2 0 15,13-5 12 1,5-4 3-16,7-9 8 0,1-10 6 16,6-7 6-16,-1-8 5 15,3-13 4-15,-1-4 2 16,-2-9-1-16,-5-1 7 15,-5 1 20-15,-8 4 13 16,-10 15 41-16,-3 7-4 16,-8 13-22-16,-8 11-17 15,3 9-46-15,2 3-8 0,-2 11-4 16,15 1-2-16,2 5 0 16,3-1 21-16,6-10-119 15,-6-7-81-15</inkml:trace>
  <inkml:trace contextRef="#ctx0" brushRef="#br0" timeOffset="10397.94">6164 10412 1266 0,'-5'-13'579'0,"-3"-8"-260"15,3 5-133-15,6 8-146 16,5 8-28-16,8 9-155 15,3 7-297-15</inkml:trace>
  <inkml:trace contextRef="#ctx0" brushRef="#br0" timeOffset="10585.6">6409 10606 1016 0,'5'14'527'0,"2"23"-123"0,3 3-152 15,7 5-102-15,-3 3-40 16,2-4-50-16,-3-8-19 15,-1-9-19-15,4-6-3 16,-1-17-1-16,2-4 2 0,-2-14 2 16,-2-11 1-16,-2-12-6 15,-2-7 0-15,2 1-75 16,-2 1-69-16,6 12-220 16</inkml:trace>
  <inkml:trace contextRef="#ctx0" brushRef="#br0" timeOffset="10999.14">6933 10659 676 0,'2'11'468'0,"8"12"4"16,1 3-141-16,-6 5-150 15,1 1-47-15,-9 0-34 16,-12 0-14-16,-6-1-22 16,-2-3-19-16,-4-13-19 15,5-8-4 1,2-15-18-16,-1-12-13 0,9-5-17 15,3-4-5-15,9 0 6 16,11 3 7-16,1 0 0 16,7 9-1-16,0 7 7 15,3 6 5-15,-1 15 12 16,-4 2 8-16,1 15 9 16,-2 4 3-16,4 4 2 15,3-1-3-15,9-9-8 16,-4-4-2-16,4-16-5 15,-6-6 1-15,4-16-1 16,3-6 0-16,0-10 0 16,4-4-2-16,-15-2-15 15,-3-3-6-15,-6 9-5 16,-3 7-5-16,-5 16-1 16,-2 10 0-16,-3 18 4 0,-1 9 2 15,3 13 14-15,1 8 25 16,4-2-501-16</inkml:trace>
  <inkml:trace contextRef="#ctx0" brushRef="#br0" timeOffset="11468.43">8597 10767 551 0,'1'-4'374'0,"-1"-6"28"0,-1-3-78 16,-11-3-87-16,-7-2-17 15,-12 0-45-15,-8 3-22 16,0 11-66-16,2 5-26 15,9 13-39-15,7 9-17 16,10 8-4-16,8 6-5 16,13 5-1-16,7-1 4 0,13-9 1 15,2-4 4-15,4-16 3 16,0-7 1-16,-7-14-40 16,-4-10-64-16,-11-15-345 15</inkml:trace>
  <inkml:trace contextRef="#ctx0" brushRef="#br0" timeOffset="11593.44">8492 10448 1029 0,'-1'-4'503'0,"-6"-8"-195"15,6 4-109-15,2 5-138 16,5 2-42-16,9 8-41 16,3 8-78-16</inkml:trace>
  <inkml:trace contextRef="#ctx0" brushRef="#br0" timeOffset="11841.59">8701 10785 1002 0,'2'20'442'0,"5"22"-219"15,-2 1-59-15,-2-12-66 16,-2-3-8-16,2-12-18 16,-2-8-8-16,6-9-5 15,2-10-3-15,1-20-3 0,2-8 3 16,3-9-6-16,-4-5-4 15,2 5-4-15,3 8-11 16,0 14-13-16,2 9-1 16,0 16-3-16,-2 7-1 15,2 16-5-15,-2 4-1 0,-1 14-2 16,-1 0 0-16,-4 6 30 16,-3-3-68-16,0-6-199 15</inkml:trace>
  <inkml:trace contextRef="#ctx0" brushRef="#br0" timeOffset="12349.68">9166 10623 1279 0,'-5'-3'544'0,"-7"3"-317"15,3 6-64-15,2 15-89 16,4 6-29-16,8 8-28 16,4 5-4-16,10 0-6 15,2-5-1-15,1-6 2 0,-2-9 2 16,-4-15 12-16,1-3 6 16,-8-16 7-16,4-4 1 15,-8-11-8-15,-3-5-5 16,5 2-12-16,-4-2-4 15,4 16-11-15,0 6-10 0,-6 12-6 16,-1 12 0-16,5 8 4 16,-2 4 6-16,6 6 6 15,6 1 1-15,-1-3 3 16,7-4 2-16,1-12 22 16,1-5 18-16,1-14 32 15,-1-6 12-15,3-13 2 16,-2-5-15-16,5-5-28 0,0-2-15 15,3 4-22-15,1 5-4 16,0 16-6-16,-7 9-3 16,-3 15-1-16,-3 10-1 15,-5 11 5-15,-6 7 1 16,-13 6 3-16,-6 1 3 16,-15-4 11-16,3-5-33 15</inkml:trace>
  <inkml:trace contextRef="#ctx0" brushRef="#br0" timeOffset="12867.73">10849 10593 678 0,'-7'-3'419'0,"-6"0"-7"16,-3 3-98-16,-14 3-100 16,2 8-42-16,-3 6-78 15,2 7-36-15,18 8-45 16,6 4-13-16,19 1-3 15,10-1 3-15,13-11 5 16,2-5 5-16,0-16 6 16,-7-5 5-16,-11-11 12 15,-10-3 7-15,-18-3 0 16,-9 1-7-16,-16 7-19 16,-7 0 3-16,4 3-91 15,5 4-91-15</inkml:trace>
  <inkml:trace contextRef="#ctx0" brushRef="#br0" timeOffset="13048.77">11009 10589 1613 0,'9'-2'641'16,"17"1"-431"-1,7-2-71-15,11 6-81 16,2-2-21-16,-4-1-27 15,-4 0 14-15,-8-3-102 16,-6-1-69-16,-5-1-220 16,-8-1-191-16</inkml:trace>
  <inkml:trace contextRef="#ctx0" brushRef="#br0" timeOffset="13189.4">11228 10565 607 0,'-6'8'388'0,"-3"6"-31"16,1 9-105-16,-3 0-46 15,6 10-55-15,0 4-26 16,5 1-56-16,5 3-13 16,3-10-32-16,4-5 2 0,6-11-154 15,5-8-182-15</inkml:trace>
  <inkml:trace contextRef="#ctx0" brushRef="#br0" timeOffset="13475.58">11590 10679 940 0,'-3'-6'442'0,"-9"-3"-179"15,-1-1-35-15,-6 7-71 16,-5 1-16-16,-6 3-46 16,2 6-21-16,-1 5-33 15,4 4-22-15,9 7-16 16,6 2-4-16,17 4-4 15,10 1 1-15,12-5 8 16,6-4 5-16,7-13 9 16,1-8 14-16,-1-14 40 0,-6-8 14 15,-16-9 10-15,-8-2-10 16,-21 4-38-16,-10 4-47 16,-14 12-251-16</inkml:trace>
  <inkml:trace contextRef="#ctx0" brushRef="#br0" timeOffset="14209.5">2134 12231 727 0,'-8'-6'413'0,"-10"-2"-60"15,-5 4-92-15,-8 13-88 16,-5 7-43-16,-2 13-69 16,6 7-22-16,13 14-40 15,12 2-11-15,22-1-2 16,9-8 3-16,13-14 6 15,4-7 5-15,-3-15 10 0,-7-5 14 16,-14-10 55-16,-8-3 14 16,-18-7 10-16,-9-2-11 15,-12 0-61-15,-5 4-3 16,0 7-113-16,8 3-98 0</inkml:trace>
  <inkml:trace contextRef="#ctx0" brushRef="#br0" timeOffset="14381.3">2228 12246 1498 0,'10'1'607'15,"10"12"-372"-15,13 12-118 16,20 26-64-16,4 7-21 16,7 12-18-16,-11-3-2 15,-14-3 12-15,-2-2-41 16,-9-11-129-16,0-3-103 15</inkml:trace>
  <inkml:trace contextRef="#ctx0" brushRef="#br0" timeOffset="14570.34">2569 12286 1315 0,'-9'0'577'0,"-13"16"-312"16,-8 10-76-16,-11 22-104 15,-6 12-22-15,-12 11-23 16,-2 10-5-16,4 1-16 16,8-1 22-16,22-9-172 15,8-9-106-15</inkml:trace>
  <inkml:trace contextRef="#ctx0" brushRef="#br0" timeOffset="14883.11">2753 12298 938 0,'6'1'511'0,"2"6"10"16,3 12-431-16,-1 10-13 16,-5 11-24-16,-3 2-11 0,-4 2-14 15,-2-10-3-15,1-11-8 16,2-6-4-16,4-19 6 15,4-6 3-15,8-14-2 16,4-4-1-16,3-6-1 16,0 2 5-16,1 7 17 15,-1 6 7-15,-3 13-9 16,-1 7-4-16,-5 15-18 16,-5 2-5-16,1 8-2 15,-8 2-3-15,5-1-52 16,-1 0-79-16</inkml:trace>
  <inkml:trace contextRef="#ctx0" brushRef="#br0" timeOffset="15025.98">2979 11973 1173 0,'-1'-7'608'16,"0"-3"-170"-16,-1 9-216 0,3 14-176 15,1 9-52-15</inkml:trace>
  <inkml:trace contextRef="#ctx0" brushRef="#br0" timeOffset="15338.71">3194 12263 1175 0,'-1'-1'566'0,"-3"6"-276"0,3 10-41 15,1 25-129-15,2 18-52 16,5 20-22-16,1 8-7 16,2 5-14-16,1-2-6 15,2-1-8-15,-2-9-11 16,-2-15-131-16,-2-11-107 16</inkml:trace>
  <inkml:trace contextRef="#ctx0" brushRef="#br0" timeOffset="15510.27">3269 12626 1428 0,'0'-6'562'0,"11"0"-381"16,9-5-114-16,17 9-56 15,5 0-11-15,8 2-52 16,0 2-72-16</inkml:trace>
  <inkml:trace contextRef="#ctx0" brushRef="#br0" timeOffset="15760.19">3998 12420 1266 0,'-13'16'562'0,"-14"12"-274"15,-14 5-159-15,-10-2-36 16,-7-9-46-16,3-6-14 15,10-12-37-15,8-7-21 16,11-12-29-16,5-8-10 16,7-10 18-16,5-2 13 15,11 2 19-15,5 3 14 16,16 14 31-16,8 10 7 16,14 21 32-16,8 9 13 15,5 18 5-15,-3 0 5 16,-9 0-25-16,-7-3 24 15</inkml:trace>
  <inkml:trace contextRef="#ctx0" brushRef="#br0" timeOffset="16364.58">5709 11695 1051 0,'-40'9'422'15,"-27"9"-269"-15,-26 47-39 16,-8 26 7-16,-6 46-18 16,5 27-23-16,26 25-32 15,20-1-16-15,61-5-21 16,24-24-6-16,47-42-8 16,22-22 1-16,11-45-85 15,8-15-78-15</inkml:trace>
  <inkml:trace contextRef="#ctx0" brushRef="#br0" timeOffset="16583.44">5701 12315 906 0,'-2'-14'439'0,"11"-16"-6"16,26 5-353-16,35 4 0 15,22 1 41-15,37 9 13 16,18 4-12-16,5 7-25 16,-1 7-31-16,-24 7-46 15,-27 0-28-15,-38 1-61 16,-26 1-38-16,-45-2-205 16</inkml:trace>
  <inkml:trace contextRef="#ctx0" brushRef="#br0" timeOffset="16739.49">6263 12245 1001 0,'-8'5'444'0,"-8"17"-199"16,6 8-48-16,10 27-46 15,3 12-14-15,5 14-30 0,2 5-8 16,-4-4-24-16,-3-1-18 16,1-3-26-16,-3-6-18 15,6-23-190-15,1-12-328 16</inkml:trace>
  <inkml:trace contextRef="#ctx0" brushRef="#br0" timeOffset="16911.43">6671 12408 1576 0,'29'1'577'0,"34"11"-437"15,4 10-77-15,-5 15-19 16,-8 4 1-16,-20 3-15 15,-9 1-5-15,-11-3-31 16,-6-6-84-16</inkml:trace>
  <inkml:trace contextRef="#ctx0" brushRef="#br0" timeOffset="17067.54">7156 12324 1470 0,'-3'0'646'0,"-11"13"-336"15,-2 13-89-15,-14 29-131 16,-7 9-7-16,-8 19-18 16,-1 5-17-16,2 9-11 15,7 5-13-15,15-12-157 16</inkml:trace>
  <inkml:trace contextRef="#ctx0" brushRef="#br0" timeOffset="17364.74">7584 12283 442 0,'9'4'357'0,"20"18"79"16,15 17-67-16,27 26-81 16,6 12-60-16,6 14-85 15,-1-2-44-15,-12-1-50 16,-9-2-14-16,-14-14-12 16,-11-10-18-16,-16-26-183 15,-5-11-383-15</inkml:trace>
  <inkml:trace contextRef="#ctx0" brushRef="#br0" timeOffset="17551.8">8230 12338 1307 0,'-13'1'584'0,"-11"0"-286"16,-17 30-158-16,-8 12-38 15,-17 22-21-15,-4 10 7 16,-13 11-16-16,-6 9-6 15,5 3-32-15,3-4-16 16,26-15-36-16,18-14-54 16,25-26-189-16</inkml:trace>
  <inkml:trace contextRef="#ctx0" brushRef="#br0" timeOffset="17926.72">8590 12377 1385 0,'0'16'462'0,"-11"29"-451"15,-4 11-9-15,-8 13 52 16,-6 3 24-16,1-6 22 16,2-4 0-16,12-13-34 15,1-12-25-15,12-21-19 16,2-14 2-16,5-25-3 15,6-14-1-15,6-22-4 16,3-9-1-16,-3-22 14 16,-2-8 0-16,3-6-6 15,2 8-6-15,3 36-14 0,-2 22 4 16,-4 39 4-16,1 17 3 16,1 31-4-16,11 18-5 15,10 20-3-15,1 7-1 16,7-1 2-16,-5-6 0 15,-2-11 2-15,-1-6 1 16,-15-18-29-16,-7-14-42 16,-27-24-208-16,-13-14-235 15</inkml:trace>
  <inkml:trace contextRef="#ctx0" brushRef="#br0" timeOffset="18177.22">8556 12668 671 0,'-18'-15'442'0,"-13"-14"8"15,13 9-199-15,20 11-155 16,12 4-29-16,21 3-27 15,15-2-8-15,24-5-10 16,6-4-2-16,12-8 3 16,1-4 7-16,-3-16 18 15,1-6 2-15,-13-13 37 16,-15 1 25-16,-22 15 8 16,-15 10 19-16,-19 28-42 15,-8 13-33-15,-2 34-32 16,1 17-26-16,2 24-4 15,9 8 0-15,2 2 1 0,4-2 0 16,3-10-13-16,0-8-90 16</inkml:trace>
  <inkml:trace contextRef="#ctx0" brushRef="#br0" timeOffset="18631.39">10104 12565 1486 0,'-7'12'533'0,"-11"16"-438"15,-3 5-68-15,-3 5-14 16,2-4-2-16,5-7-1 16,5-6-1-16,12-17 13 15,3-6 6-15,11-21 5 16,4-8 4-16,4-19 11 16,2-9 13-16,-2-19 6 15,0-11 1-15,-4-1-26 16,2 10-21-16,-3 27-14 0,-1 17 0 15,-4 21 6-15,-4 11-1 16,0 21 0-16,3 10-7 16,10 29-5-16,4 15 0 15,13 15 0-15,3 4 2 16,7 3 1-16,1-12 1 16,-8-9 0-16,-4-4 1 15,-22-18 2-15,-12-9-7 0,-18-19-78 16,-9-13-75-16,-9-25-520 15</inkml:trace>
  <inkml:trace contextRef="#ctx0" brushRef="#br0" timeOffset="18803.48">10019 12573 1211 0,'-6'0'544'16,"-4"0"-237"-16,26 5-139 15,13 1-42-15,29-1-28 16,14 0-10-16,21-2-29 15,9-1-2-15,11-4-9 16,-1-5-36-16,-9-14-252 16,-11-15-439-16</inkml:trace>
  <inkml:trace contextRef="#ctx0" brushRef="#br0" timeOffset="19037.55">10586 11657 1346 0,'6'-7'540'15,"13"-2"-360"-15,16 3-46 16,26 21-42-16,19 19 0 16,36 42 23-16,13 22 4 15,1 23-17-15,-4 9-19 16,-34 13-43-16,-23-2-14 16,-48 8-11-16,-27 8 1 0,-45-13-1 15,-13-7 1-15,0-16-1 16,-4-21-1-16,15-28-2 15,8-17 0-15,20-29-40 16,18-18-85-16</inkml:trace>
  <inkml:trace contextRef="#ctx0" brushRef="#br0" timeOffset="20004.53">5955 13822 1660 0,'0'-11'555'0,"31"-12"-550"0,46 9-22 16,107 6-21-16,54 0 9 15,106 0 8-15,50-2 4 16,73-5 13-16,24 1 3 15,16-3 43-15,-11-1 34 16,-56 7 24-16,-37 2 2 16,-80 9-37-16,-37 3-32 15,-73 9-105-15,-37-2-90 0,-84 3-203 16,-56-2-64-16,-115 3 51 16,-52 2 86-16,-111 5 319 15,-60 6 125-15,-72 11 101 16,-52 11 10-16,-41 15-114 15,-11-1-58-15,-4 3-70 16,28-6-22-16,51-10 94 31,46 0 41-31,102-10 34 0,58-5 18 16,116-10-103-16,67-6-40 16,124-17-37-16,65-7-5 0,118-17 18 15,57-6 18-15,64-6 32 16,15 5 10-16,-7 7-9 15,-23 5-16-15,-55 14-31 16,-33 4-8-16,-63 14-9 16,-41 3 0-16,-67 3 0 15,-38 2-1-15,-60-1 2 16,-24 0 5-16,-34-4 5 16,-15-1 3-16,-18-8 4 15,-6-6-6-15,-10-9 8 16,-5-6-25-16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09:53:11.364"/>
    </inkml:context>
    <inkml:brush xml:id="br0">
      <inkml:brushProperty name="width" value="0.05292" units="cm"/>
      <inkml:brushProperty name="height" value="0.05292" units="cm"/>
      <inkml:brushProperty name="color" value="#FF0000"/>
    </inkml:brush>
  </inkml:definitions>
  <inkml:trace contextRef="#ctx0" brushRef="#br0">15657 2799 611 0,'0'-13'363'15,"3"0"-67"-15,-7-5-65 16,-5 7-29-16,-1 5-75 15,-11-1-34-15,0 11-55 0,4 6-20 16,2 10-27-16,8 1-12 16,7 9-3-16,5-2 2 15,7-1 15-15,7-2 5 16,4-12 10-16,3-4 8 16,4-9 14-16,-2-9 15 15,-6-9 45-15,-8-1 26 16,-18-8 23-16,-7 0-4 15,-16 2-40-15,-5 3-29 16,-2 11-41-16,2 6-13 16,13 5-12-16,9 3-86 15,13-1-143-15,12-1-82 16,10 0-312-16</inkml:trace>
  <inkml:trace contextRef="#ctx0" brushRef="#br0" timeOffset="541.33">15712 2992 286 0,'-3'-4'206'15,"0"-2"27"-15,-2-2-15 0,-1 5-40 16,2 1-24-16,0 3-28 0,2 1-5 16,2-2-2-1,0 0-9-15,-1 0-30 0,1 0-16 16,0 0-36-16,0 0-10 15,1 21-10-15,4 36-2 16,-1-10-1-16,1 3 2 16,2 5 0-16,0-2-2 15,-1-17 0 1,0-3-1-16,-3-15 4 16,0-7 11-16,-5-11-19 0,-4-9-42 15,-1-7-184-15</inkml:trace>
  <inkml:trace contextRef="#ctx0" brushRef="#br0" timeOffset="852.8595">15674 3031 611 0,'-2'-4'332'15,"4"2"-60"-15,-2-1-41 16,-2 3-72-16,1 0-29 0,0 0-43 16,-5 12-16-16,-47 49-19 15,27-21-13-15,-4 7-20 16,-1 2-7-16,3-7-6 15,6-6-2-15,12-18-6 16,10-4-6-16,4-13-64 16,6-4-69-16</inkml:trace>
  <inkml:trace contextRef="#ctx0" brushRef="#br0" timeOffset="1815.7905">15753 3454 668 0,'1'-1'444'0,"2"-4"-26"16,-6 5-158-16,2 0-49 15,0 0-91-15,-5 9-39 16,-17 21-39-16,-32 48-16 15,33-32-19-15,2 2 0 16,6-7-4-16,6-6-1 16,-1-15-3-1,6-9-8-15,4-15-5 0,-2-8 0 16,8-14 1 0,2-5 6-16,-3-4 3 0,7-4-2 15,2 9 1 1,-4-1 0-16,5 3 2 15,-2 10 2-15,-3 0 1 16,4 6 1-16,-5 7-2 0,-4-1-9 16,4 9 7-16,-1 2 1 15,5 8 3-15,6 9 11 16,6 3-4-16,4 9 0 16,7 7 3-16,-2-3 0 15,0-3 0-15,-7-5-1 16,-8-12-1-16,-5-5 3 15,-8-11-157-15</inkml:trace>
  <inkml:trace contextRef="#ctx0" brushRef="#br0" timeOffset="9808.2023">15783 3007 414 0,'-3'-5'247'0,"-3"-3"2"16,0 0-17-16,0 2-17 15,1 3-12-15,0-1-32 16,3 4-14-16,-3 0-29 15,5 0-17-15,0 0-41 16,-1-1-21-16,1 1-29 16,0 0-11-16,10 8-3 15,51 49 0-15,-13-20 2 16,2 1 2-16,3-4 3 16,-5-3 2-16,-15-11-41 15,-1-2-129-15</inkml:trace>
  <inkml:trace contextRef="#ctx0" brushRef="#br0" timeOffset="80765.453">15954 4065 804 0,'0'0'351'16,"-1"1"-179"-16,1 3-47 15,0-4-48-15,1 15-17 16,7 54-14-16,-2-21 0 16,-5 12-6-16,1 4-3 15,3 8-9-15,-2 7-5 0,5 12-8 16,-2 2-2-16,-3-1-2 15,2-8-1-15,0-20 1 16,-1-12 1-16,0-20 4 16,-2-5 1-16,-2-18 10 15,-3-7-4-15,-2-10-29 16,-2-2-23-16,-5-8-86 16,4 6-61-16,-3 2-186 15</inkml:trace>
  <inkml:trace contextRef="#ctx0" brushRef="#br0" timeOffset="81055.2269">15807 4837 724 0,'-2'-4'392'16,"-1"-5"-61"-16,0 3-83 15,6 7-83-15,2 6-33 16,6 13-60-16,1 5-13 0,3 6-20 15,3 2-9 1,2 0-13-16,1-6-3 0,0-7 3 16,1-5 16-1,-1-13 34-15,-4-7 24 0,5-10 29 16,0-7-9 0,-3-14-25-16,7 1-25 0,-4-6-34 15,3-2-11-15,4 3-13 16,3-2-96-16</inkml:trace>
  <inkml:trace contextRef="#ctx0" brushRef="#br0" timeOffset="84478.7267">24019 5578 1005 0,'-1'-4'465'16,"-1"-6"-168"-16,-4 3-74 15,6 7-72-15,-1 3-37 16,2 13-59-16,5 10-20 16,-2 18 1-16,2 9 5 15,1 19-4-15,0 4-2 0,1 17-13 16,1 6-7-16,0 10-7 16,2 4-1-16,2-9-1 15,-1-7 0-15,2-16 0 16,-1-7 0-16,-4-17 3 15,-2-5 2-15,-6-22 2 16,-1-8 2-16,-6-12 12 16,-2-6-23-16,-7-9-54 15,-1-4-41-15,-5-1-91 16,-2 1-8-16,0 4 26 16,-2-2 35-16,2-1 80 15,2-3 30-15,6-3 38 16,3-2 24-16,4-1 42 0,5-2 20 15,2 3 29 1,-1 2 3-16,3 5-32 16,-1 3-20-16,5 6-36 15,5 7-23-15,2 18-5 16,3 8 2-16,3 13 1 0,0 7 2 16,2-6-8-16,-2-4-3 15,4-14 3-15,0-13 16 16,4-18 67-16,2-13 27 15,2-23 9-15,-1-6-15 16,-12-7-61-16,-3 2-24 16,-14 11-91-16,-1 10-122 15</inkml:trace>
  <inkml:trace contextRef="#ctx0" brushRef="#br0" timeOffset="85127.8167">24379 6612 1292 0,'7'-5'513'16,"17"-2"-339"-16,11 1-41 16,11 3-60-16,4 1-21 0,0-2-34 15,-5 3-4-15,-10 0 1 16,-7 1 1-1,-14-2 3-15,-6-1 11 16,-9-2 15-16,-8-4 0 0,-10 4-2 16,-2 0-13-16,-5-1-21 15,3 5-7-15,5 3-13 16,2 7-4-16,5 17-2 16,7 9 3-16,2 11 7 15,5 8 2-15,7 2 4 16,0 1 1-16,4-2 3 15,-1-2 3-15,-8-9 11 16,-5 1 8-16,-10-9 16 16,-6-2 8-16,-13-8 30 15,-5-10 0-15,-4-10-12 16,-1-6-9-16,12-8-41 16,6-1-12-16,11-1-10 15,5 2-6-15,8 5-11 16,6-2 0-16,17 5 5 0,3-9 8 15,21 5 11 1,6-3 5-16,4 2 3 16,4 5-2-16,-23-5 4 0,-9 3 0 15,-14 2 1-15,-6 4-4 16,-4 2-137-16</inkml:trace>
  <inkml:trace contextRef="#ctx0" brushRef="#br0" timeOffset="85975.7171">18451 8404 1112 0,'0'2'434'0,"7"2"-291"15,7 2-52 1,21-3-44-16,22 0 0 0,49-4-16 16,18-8-7-1,26-1-10-15,5-5-1 0,-13 0 1 0,-13 5 1 16,-26-1 0-1,-11 3-1-15,-31 1-51 16,-11-3-65-16,-17 3-198 16,-14 0-171-16</inkml:trace>
  <inkml:trace contextRef="#ctx0" brushRef="#br0" timeOffset="86384.6301">18615 8256 796 0,'6'-1'377'16,"4"1"-130"-16,-5 0-29 16,-7 4-3-16,-8 8-14 15,-10 10-43-15,-3 6-26 16,-9 13-70-16,-7-1-22 0,-7-2-23 16,-1-3-6-1,5-11-6-15,5-3-1 0,13-12-2 16,9 0-5-1,14-5-5-15,4-4-1 0,27 5 7 16,13-1 7-16,15 4 12 16,10 1 1-16,-6 0 1 15,-7 4 0-15,-15 2-1 16,-10 1 8-16,-11 1-173 16</inkml:trace>
  <inkml:trace contextRef="#ctx0" brushRef="#br0" timeOffset="87097.1581">17810 7693 978 0,'10'-1'433'16,"8"-5"-190"-16,20-3-123 0,7-3-7 16,8 1-33-16,1 2-18 15,-10 1-28 1,-5 1-7-16,-10-1-4 0,-6 0 0 16,-8 3 0-16,-4-2 6 15,-7-1 15 1,-4-1 4-16,-6 3-3 15,-6 1-11-15,-2 8-32 16,-3 2-7-16,1 6-10 0,1 6 2 16,0 4 6-1,2 5 1-15,3 4-1 16,3 1-2-16,6 11 0 0,2 2 1 16,6 6 2-16,2 4 0 15,-2-3 4-15,1 0 2 16,-5-7 2-16,-6 0 8 0,-6-9 24 15,-7-3 9-15,-10-10 6 16,-3-7 2 0,-6-14-21-16,1-5-9 15,8-8-8-15,10-2-2 16,9 0 4-16,10 1 0 0,15 4 2 16,2 2-7-16,20 6-7 15,2 1-2-15,7 9-1 16,4 0 3-16,-6 1 3 15,-1-4 0-15,-12-6 8 16,-8 0-56-16,-10-10-210 16,-8-5-275-16</inkml:trace>
  <inkml:trace contextRef="#ctx0" brushRef="#br0" timeOffset="87738.2677">14707 5424 1112 0,'-1'-2'476'0,"-1"-4"-274"15,0 7-61-15,2-1-78 16,0 25-17-16,1 79-11 16,3-8 13-16,7 33 9 15,-8 18-8-15,2 14-10 16,-5 0-8-16,-5-7-10 15,4-4-2-15,1-29 0 16,2-13-3-16,5-27-6 16,-1-20-3-16,3-25 5 0,-2-13-31 15,-4-21-177-15</inkml:trace>
  <inkml:trace contextRef="#ctx0" brushRef="#br0" timeOffset="88179.7767">14726 5503 1047 0,'-5'2'454'0,"-9"16"-229"16,-4 8-65-16,-3 19-64 16,-9 4-22-16,-2 2-38 0,-1 0-14 15,5-14-16-15,11-6-3 16,9-16-3-16,8-6 1 16,5-10 17-16,-1-7 11 15,7-15 7-15,3-8 4 16,5-16-9-16,0-7-9 15,2-2-6 1,1 2-3-16,-4 3-5 0,2 12 1 16,-1 14 7-16,-5 6-1 0,-2 18 2 15,-1 4 6-15,1 18 4 16,2 4 1-16,15 21-3 16,1 6-8-16,3 0-9 15,6 5-5-15,-2-15-35 16,-6-7-111-16</inkml:trace>
  <inkml:trace contextRef="#ctx0" brushRef="#br0" timeOffset="88874.6718">13822 5143 1136 0,'0'-5'454'0,"0"-2"-275"0,16 2-126 15,7-2-27 1,21 1 1 0,-5 0 1-1,-19 3-6-15,-1 0-4 0,53-3-5 0,-3 0-1 16,-16 5 4-16,-37 4 1 15,-8-2 12-15,-8-1 19 16,-5-6 9-16,-7-3 1 16,-1 6-13-16,-5 0-25 15,-2 7-21-15,-2 3-11 16,-3 3-17-16,5 9-1 16,8 9 2-16,4 9 5 0,8 13 10 15,2 2 3-15,10 2 5 16,1-2 2-16,1-6 7 15,-5-4 1-15,-5-9 14 16,-4-3 18-16,-7-4 25 16,-2 0 13-16,-12-10 10 15,-3-2-11-15,-5-12-21 16,2-4-11-16,9-4-24 16,5 1-8-16,8 1-6 15,2 0-6-15,8 8-8 16,4-4-3-16,13-3 0 15,11 1 7-15,16-8 17 16,4-1 8-16,-4 0 7 16,-8-2 4-16,-14 4 1 15,-9 3 1-15,-9 3-8 0,-7-4 26 16</inkml:trace>
  <inkml:trace contextRef="#ctx0" brushRef="#br0" timeOffset="112977.2953">2413 7510 523 0,'-5'3'311'15,"-8"9"-31"-15,-7 0-39 0,-12 7-69 16,-5 2-32-16,-10-6-46 15,-3-4-17-15,1-7-29 16,0-4-15-16,12-5-23 16,11 4-7-16,11 1-12 15,8-1-8-15,12 0-25 16,-2-2-9-16,15 2 7 16,9 3 6-16,12 8 27 15,11 8 10-15,-2 14 8 16,-5 6 8-16,-18 17 21 15,-14 3 12-15,-28 10 9 16,-10-25 0 0,13-22-11-16,1 1-6 0,-48 43-2 0,-2-13 2 15,9-30 23-15,29-28 2 16,7-10-29 0,11-1-25-16,14 3-30 0,9 1-9 15,12 4 10-15,0 5 12 16,11 4 0-16,4 4 1 15,5 11 5-15,-2 4 0 16,-11 3 4-16,-5 1 33 0,-6-1-176 16,-1-6-110-1</inkml:trace>
  <inkml:trace contextRef="#ctx0" brushRef="#br0" timeOffset="113192.3197">2480 7969 1014 0,'19'-4'461'16,"8"-4"-194"-16,16 8-183 0,-4-1-30 16,0 2-35-1,-2 5-5-15,-8-5-4 0,-4 4-17 0,-10-1-150 16,-3 1-160-1</inkml:trace>
  <inkml:trace contextRef="#ctx0" brushRef="#br0" timeOffset="113336.4304">2666 7978 904 0,'-3'2'431'16,"-1"10"-170"-16,2 0-61 15,0 6-83-15,2 1-39 0,2 2-48 16,3 4-12-16,2-3-7 15,5 2-61-15,6-5-317 16</inkml:trace>
  <inkml:trace contextRef="#ctx0" brushRef="#br0" timeOffset="113588.5316">3054 7999 705 0,'-2'-2'439'0,"-1"-3"-34"15,-8 5-183-15,-4 1-52 16,-6 2-87-16,-1 5-38 0,5 6-48 16,0 3-14-1,10 8-10-15,0-2 4 0,7 0 8 16,15 1 1-16,8-10 3 16,6-6 2-16,2-12 2 15,-2-7 40-15,-8-9 43 16,-2 0 52-16,-8 1 37 15,-14-2-29-15,-15 6-38 16,-9 4-105-16</inkml:trace>
  <inkml:trace contextRef="#ctx0" brushRef="#br0" timeOffset="113984.7531">3761 7691 774 0,'5'25'344'0,"2"21"-183"15,2 32-67-15,-1 10-10 16,0 11-47-16,-4 1-14 16,-1-8-10-16,0-7 0 15,-3-20-62-15,3-16-126 16</inkml:trace>
  <inkml:trace contextRef="#ctx0" brushRef="#br0" timeOffset="114300.8846">3692 7793 970 0,'16'-23'417'0,"25"-22"-225"16,8 12-54-16,3 21-53 15,-6 7-27-15,-3 17-32 16,-9 6-5-16,-21 5-3 16,-2 10 3-16,-23 4-1 15,-10 3-1-15,-11-2-5 16,0-4-2-16,7-18-16 15,6-7-18-15,18-11-31 16,5-6-9-16,20 1-4 16,4 0 10-16,8 6 35 0,1 2 6 15,-7 7 20-15,1 7 6 16,-13 1 4-16,-3 5 8 16,-15 4 9-16,-13-2 1 15,-15 7-8-15,-4-5 2 16,-8-8-84-16,11-2-94 15</inkml:trace>
  <inkml:trace contextRef="#ctx0" brushRef="#br0" timeOffset="114662.6734">4177 8072 820 0,'12'3'380'15,"5"1"-167"-15,7-3-119 16,4 4-35-16,2-1-35 16,2-4-5-16,-3 0 5 15,-3-4 10-15,-5-11 13 16,-2 1 6-16,-14-9 0 16,-3-2-5-16,-13 1-6 0,-10-6-2 15,-7 10-19-15,-5 2-17 16,1 18-31-16,4 7-13 15,11 14 4-15,4 13 11 16,4-1 23-16,2 9 9 16,2 4 14-1,2 1 2-15,6 7 9 16,-1-2 0-16,2-3-10 0,1-3 0 16,1-7-13-16,4-7-5 15,6-16-76-15,4-4-115 0</inkml:trace>
  <inkml:trace contextRef="#ctx0" brushRef="#br0" timeOffset="114972.1994">4719 8041 851 0,'-6'-7'461'15,"-4"-9"-117"-15,-5 6-106 0,-4-2-36 16,-5 4-61-16,-2 7-32 16,-1 6-51-16,2-2-18 15,10 6-26-15,1 1-5 16,8 0-9-16,3 5 0 16,3 0-1-16,4 0 0 15,-1-8 1-15,11 6-2 0,9-1 2 31,0-5 0-31,11 3 2 16,-11-10-2-16,-4-10-144 0,-1-3-177 0</inkml:trace>
  <inkml:trace contextRef="#ctx0" brushRef="#br0" timeOffset="115094.2064">4733 7770 1327 0,'-7'-7'543'0,"-7"-5"-343"15,4 4-107 1,1 7-191-16,2 5-168 0</inkml:trace>
  <inkml:trace contextRef="#ctx0" brushRef="#br0" timeOffset="115263.7881">4791 7901 1176 0,'6'9'489'0,"8"15"-284"15,5 7-58-15,11 13-70 16,1 7-25-16,2 12-37 0,3 11-8 0,-3 5-3 16,-7-2 0-1,0-16 3 1,-4-11 2-16,-3-19-89 16,1-5-86-16</inkml:trace>
  <inkml:trace contextRef="#ctx0" brushRef="#br0" timeOffset="115517.7827">5147 8016 907 0,'-5'-5'471'0,"-3"0"-152"16,-3 3-137-16,-4 7-41 15,-9 11-69-15,0 6-17 16,-7 13-8-16,-1 4-5 16,1 9-10-16,-3 3-10 0,2 0-15 15,1-2-5-15,3-5-29 16,6-6-63-16,8-14-178 16</inkml:trace>
  <inkml:trace contextRef="#ctx0" brushRef="#br0" timeOffset="115914.875">5456 8077 873 0,'0'-5'416'15,"-4"-12"-153"-15,2 6-44 16,-4-2-51-16,-2 1-24 16,0 7-39-16,-5-5-23 0,-4 7-53 15,0 2-24-15,-4 8-34 16,4 4-3-1,4 6 3-15,4 3 8 0,9 0 9 16,3 0 2-16,15-2-1 16,2-6 7-16,7-6 7 15,1-6 6-15,-5-4 34 16,-5-8 13 0,-6-3 24-16,-8-2 3 0,-7-3-38 15,2 5-84-15</inkml:trace>
  <inkml:trace contextRef="#ctx0" brushRef="#br0" timeOffset="116821.2441">6640 8109 561 0,'8'-4'306'0,"9"-4"-54"16,3 1-20-16,-3-7-17 16,-1 0-15-16,-2-2-30 15,-4-5-13-15,-2 2-39 16,-2-2-11-16,-6-3-14 16,-6-1-8-16,-11-6-22 15,-3 2-15-15,-6 6-28 16,1 5-17-16,-2 14-30 15,-3 8-7-15,0 15-3 16,-1 7 4-16,6 12 16 0,5 1 3 16,9 0 3-16,4-1 1 15,11-2 1-15,5-5 1 16,11-11 1-16,4-2 1 16,7-11 1-16,4-5 1 0,1-7 1 15,3-9 1 1,-6-8 2-16,2-2 0 0,-4-2 6 15,-10-1 4-15,-6 4 5 16,-8-3 3-16,-11 11-1 16,1 7-4-16,-10 4-9 15,3 8-4-15,-2 8-9 16,3 4-2-16,7 5-1 16,1 2 1-16,7 3 1 15,8-3 1-15,5 0 2 16,5-3 2-16,-2-4 6 15,-4-2 24 1</inkml:trace>
  <inkml:trace contextRef="#ctx0" brushRef="#br0" timeOffset="118440.264">7291 8079 459 0,'4'1'298'0,"0"2"-29"16,-2-8-49-16,-2 4-22 0,0 0-29 15,0-11-16 1,-4-42-8-16,-7 29-7 16,-14-4-31-16,1 1-18 15,-11 8-42-15,1 1-16 16,-3 16-38-16,0 5-19 16,5 21-20-16,2 9 2 0,12 11 9 15,8 2 8 1,12-2 11-16,6-4 0 0,14-10-1 15,7-8-3-15,8-14 6 16,2-8 6-16,4-14 27 16,-2-9 14-16,-3-11 18 15,-5-8 7-15,-13-20-3 16,-3-5-2-16,-12-18-11 16,-2-2 4-16,-3 18-32 15,-4 5-6-15,0 30-9 16,-1 13-19-16,2 13-11 15,-2 6-9-15,1 14-3 16,3 5 0-16,4 19 24 0,4 15 5 16,-1 15 4-1,0 10 2-15,2 8 8 0,3-3 2 16,-3-11 5 0,0-11 0-16,-5-21-2 0,-2-5-3 15,10-11 1-15,-3-6 4 16,-4-9 10-16,2-5 8 15,-5-7-42-15</inkml:trace>
  <inkml:trace contextRef="#ctx0" brushRef="#br0" timeOffset="119862.3669">7882 7951 533 0,'3'-5'363'16,"-2"-8"-23"-1,1 4-65-15,-3-4-17 0,-24-8-44 16,10 10-24 0,-19 0-44-16,-4 4-39 0,9 19-58 0,-16-4-20 15,7 17-36 1,4 4-12-16,12 5-7 16,10 6 2-16,16-4 6 0,-1 2 10 15,28-11 11-15,10-5 5 16,12-9 15-1,8-10 15-15,-14-4 22 16,-12-6 10-16,-12-1 6 0,-1 3-14 16,-15 0-22-1,1 4-21-15</inkml:trace>
  <inkml:trace contextRef="#ctx0" brushRef="#br0" timeOffset="121074.5565">8111 7552 704 0,'1'-12'419'0,"-1"-11"-45"15,0 11-168-15,0-1-42 16,-1 15-94-16,1 7-36 0,2 19-37 31,2 12-3-31,4 22 11 0,-1 12 3 16,1 14 1-16,-1 1-1 15,-7-8-1-15,1-5-2 16,-2-19 1-16,-2-9 0 16,1-14 4-1,2-12 2-15,0-18 44 0,1-8 20 16,5-21 30 0,2-6 4-16,9-9-41 0,4-3-21 15,8 5-33-15,2 7-8 16,5 10-9-16,-4 11-2 15,-1 12-5-15,1 6 1 16,-6 7 0-16,-1 5 1 16,-10 2-2-16,-8 3 1 15,-14 6 4-15,-9 3 4 16,-13 1 5-16,-4 0 5 0,-10-11 5 16,1-7 6-1,2-8-1-15,2-9 0 0,10-6-9 16,2-7-10-16,11-3-26 15,6 1-50-15,10 3-246 0</inkml:trace>
  <inkml:trace contextRef="#ctx0" brushRef="#br0" timeOffset="122003.3728">8844 8014 88 0,'2'5'51'0,"4"3"25"0,1 4-7 16,9-1 46-16,-2-5 26 0,2-5 33 15,5 1 11-15,-4-2 9 16,3-6 5-16,-3-2 0 15,-11-6-8 17,-3 7-12-32,1 0-15 0,-2-30-23 0,-2 3-6 0,-16-4-39 15,-6 14-16-15,-6 9-37 16,-1 3-16 0,1 12-37-16,-2 8-14 0,4 13-21 15,2 7-5-15,10 7 16 16,4 4 5-16,11 0 11 15,6-2 7-15,3-4 0 16,8-6 1-16,1-8 1 16,4-7 1-16,5-10 8 15,1-8 3-15,1-13 10 16,-3-7 2-16,-4-5 6 0,-6-5 3 16,-9 3-2-1,-5 7 0-15,-3 11-6 0,-2 7-13 16,-3 12-16-1,3 8-4-15,1 14 1 16,1 1 8-16,9 7 9 16,4-4 2-16,6-8-4 15,4-2 3-15,-1-9 8 16,0-3 4-16,-3-8 44 0,-4-3-82 16</inkml:trace>
  <inkml:trace contextRef="#ctx0" brushRef="#br0" timeOffset="131281.5896">9697 8182 851 0,'-2'5'382'0,"2"4"-193"16,-8 7-81-16,-5 3-13 16,-1 7-50-16,-4-3-20 0,6-2-150 15</inkml:trace>
  <inkml:trace contextRef="#ctx0" brushRef="#br0" timeOffset="131533.4183">10050 7793 1063 0,'0'4'445'0,"0"3"-237"16,-2 17-146-16,2 6-35 15,0 11-14-15,-2 7-4 16,2-2-2-16,0-4 0 16,0-1-7-1,4-10-71-15</inkml:trace>
  <inkml:trace contextRef="#ctx0" brushRef="#br0" timeOffset="131835.7862">10327 7858 1154 0,'-7'-8'472'0,"-5"-1"-306"15,-1 3-68-15,-2 13-90 16,4 9-26-16,-6 13-23 16,6 8 0-16,10 5 12 0,2 1 8 15,18-11 13-15,1-4 7 16,7-15 10 0,3-4 6-16,-7-8 37 15,-3-4 32-15,-15-6 51 0,-5 0 4 16,-16-7-35-16,-2 3-35 15,-11-2-120-15,2 3-80 16</inkml:trace>
  <inkml:trace contextRef="#ctx0" brushRef="#br0" timeOffset="132014.4363">10436 7858 1149 0,'13'6'505'0,"10"2"-227"16,11 15-198-16,8 10-32 0,8 10-30 16,-7 8-6-1,-5 4-4-15,-4-2-20 0,-10-5-119 16,-4-5-68-16</inkml:trace>
  <inkml:trace contextRef="#ctx0" brushRef="#br0" timeOffset="132201.6313">10774 7831 969 0,'-8'4'422'0,"-9"4"-208"16,-3 9-59-16,-10 16-72 15,-2 3-17-15,-10 14-36 16,-3 6-11-16,-6 6-11 15,1 1-2-15,9 0-27 16,8-7-73-16</inkml:trace>
  <inkml:trace contextRef="#ctx0" brushRef="#br0" timeOffset="132507.1552">10909 7793 1149 0,'-4'4'470'16,"-3"2"-262"-16,4 13-145 16,-1 7-35-16,7 7-10 15,3 5-8-15,5-1-2 16,8 0 5-16,4-9 4 15,5-8 4-15,7-7 7 16,1-8 2-16,-1-9 11 16,-2-5 5-16,-10-12 5 15,-6-5-1-15,-10-12-73 16,-6-5-71-16,-8-7-286 16</inkml:trace>
  <inkml:trace contextRef="#ctx0" brushRef="#br0" timeOffset="132608.9994">11082 7634 692 0,'-1'-2'440'16,"-2"0"-56"-16,3 2-183 0,0 0-81 0,0 0-107 16,0 0 18-1</inkml:trace>
  <inkml:trace contextRef="#ctx0" brushRef="#br0" timeOffset="133132.4486">11428 7804 959 0,'-12'-7'411'15,"-9"-6"-216"-15,5 13-141 16,2 5-43-16,10 11-26 0,4 4-3 15,10 5 7-15,5-3 7 16,4-3 7 0,2-2 5-16,0-9 4 15,-1-3 4-15,-6-5 9 16,-4-1 8-16,-10-6 12 0,-3 0-1 16,-12-1-11-16,-5 0-9 15,-4 8-19 1,-2 0-8-16,10 12-12 15,-3 3-5-15,11 5 4 16,3 6 6-16,5-3 10 16,8 0 4-16,6-6 12 0,4-4 7 15,6-7 10-15,11-3 2 16,1-9-4-16,3 1-2 16,-2-15-3-16,-5-3 0 15,-4-1 0-15,-7-4-2 16,-11 9-1-16,-3 2 1 15,-6 9 13-15,-1 3-6 16,0 7-11-16,0 7-5 0,-2 7-19 16,2 6-1-16,2 7 4 15,4 1 0-15,8-2-74 16,4-3-129-16</inkml:trace>
  <inkml:trace contextRef="#ctx0" brushRef="#br0" timeOffset="133566.0763">12628 7831 1022 0,'-4'-4'493'15,"-8"-8"-184"-15,-5 1-69 16,-11 3-111-16,-6 2-36 0,2 8-64 15,0 9-25-15,5 11-25 16,9 6-6-16,8 8 2 16,9 2 3-16,12-3 5 15,8-9 3-15,14-11 8 16,6-8 4-16,3-13 47 16,-1-4 11-16,-11-12 54 15,-10-7 16-15,-8-2-31 16,-11-5-6-16,-4 9-94 15,-11 3-77-15</inkml:trace>
  <inkml:trace contextRef="#ctx0" brushRef="#br0" timeOffset="134735.4895">1876 9100 434 0,'8'-8'275'16,"16"-10"-4"-16,9 3-65 15,9 13-78-15,-3 7-26 0,-6 19-46 16,-14 7-13-16,-18 17-4 16,-5 5-2-16,-11 7 1 15,-2-1-4-15,-2-13-15 16,6-11-2-16,5-23 7 15,5-9 0-15,12-19-6 16,3-9-2-16,7-14-13 16,4-3-1-16,-5 2 1 15,0 5 1-15,-8 9 3 16,-5 7 3-16,-4 7 11 0,-3 6-3 16,-6 12-16-1,1 8-6-15,-6 11-21 16,5 8-1-16,5 9 8 15,5-1 3-15,18 2 5 16,4-6 0-16,17-11-81 16,7-9-69-16,2-19-191 15,5-8-78-15</inkml:trace>
  <inkml:trace contextRef="#ctx0" brushRef="#br0" timeOffset="135003.6825">2548 9270 512 0,'5'-10'287'0,"3"-7"-20"0,-1 6-45 16,-11 12-40-16,-3 10-34 0,-6 11-69 15,-7 4-11 1,-13 5-27-16,-2-1-9 16,-1-9-4-16,0-8 1 15,10-13-1-15,2-6-8 0,9-13-20 16,3-4-11-16,11-5-16 16,6-5-1-16,11 6 14 15,6 4 12-15,8 11 16 16,3 9 7-16,3 12-3 15,-5 7-5-15,-2 15-5 0,-5 2 1 16,-3 8-1 0,-2-3-1-16,1-8 2 0,2-4-7 15,-5-13-121 1,5-6-90-16</inkml:trace>
  <inkml:trace contextRef="#ctx0" brushRef="#br0" timeOffset="135213.1263">2696 9254 651 0,'4'-14'332'15,"3"-8"-66"1,4 6-58-16,1 15-76 16,2 6-31-16,-1 13-58 0,1 9-10 15,0 6-1-15,-3 0 5 16,6-1-6-16,1-10-4 16,-1-11 29-16,1-5 23 15,3-17 33-15,-2-5 7 16,2-15-27-16,-1 0-25 15,-8-2-37-15,1 3 12 16,-7 9-160-16,1 4-147 16</inkml:trace>
  <inkml:trace contextRef="#ctx0" brushRef="#br0" timeOffset="135522.4595">3329 9317 625 0,'0'-3'371'0,"0"-7"-17"0,-1 0-126 15,-4-1-87-15,-2 1-18 16,-8-3-32-16,-2 1-10 16,-11 3-22-16,-4 2-14 15,-1 12-21-15,0 2-12 16,5 11-11-1,9 6-5-15,-2-3-2 0,21 10-4 0,15-1 0 16,2-2 3-16,25-4 6 31,-9-7 5-31,-4-14 4 0,3-7 3 16,-2-7 18-16,-4-11-44 16,0-5-131-16,-7-2-183 15</inkml:trace>
  <inkml:trace contextRef="#ctx0" brushRef="#br0" timeOffset="135632.4113">3271 9065 1041 0,'-1'-7'435'0,"0"-9"-263"15,0 4-83-15,1 9-60 16,0 1-143-16</inkml:trace>
  <inkml:trace contextRef="#ctx0" brushRef="#br0" timeOffset="135887.9025">3530 9230 1138 0,'2'9'418'16,"4"14"-339"-1,3 7-36-15,0 12-22 0,3 0-9 16,-1-5-4-16,2-5 0 15,0-18 40-15,1-2 40 16,7-13 70 0,1-11 17-16,1-11-13 0,-1-13-28 0,-4-3-64 15,-4-2-18-15,-7 5-53 16,-7 4-112-16</inkml:trace>
  <inkml:trace contextRef="#ctx0" brushRef="#br0" timeOffset="136724.2767">4200 9281 891 0,'4'2'405'0,"3"5"-179"16,-5 5-38-16,-6 10-52 16,-5 6-17-16,-13 4-33 15,-4 2-21-15,-6-8-34 16,-2-3-6-16,5-11-10 15,3-8-11-15,7-8-36 32,5-10-14-32,10-4-14 15,0-3 5-15,7 1 22 16,4 3 19-16,2 5 18 16,7 7 5-16,6 8 6 15,1 8-7-15,9 9-5 16,-3 4 0-16,1 2 3 0,2-4 0 15,-18-4 2-15,15-7 2 16,-3-10 9-16,-2-4 12 16,10-10 20-16,-15-4 9 15,-3-7 14-15,-4-5-1 16,1-2-18-16,1 2-12 16,0 6-28-16,0 8-16 15,3 11-15-15,0 6-2 0,-1 13 0 16,0 7 5-16,-3 6 8 15,-6-1 5-15,-8 2 13 16,-4-2 4-16,-9-7 3 16,-2-2-6-16,-4-6-603 15</inkml:trace>
  <inkml:trace contextRef="#ctx0" brushRef="#br0" timeOffset="137565.0083">5419 9230 778 0,'2'2'372'15,"3"2"-40"-15,5 0-286 16,11 2-12-16,7-3 15 15,6-1-2-15,9-2-15 16,-4-5-3-16,-9-3 1 16,-8-1 6-16,-14-3 15 0,-8 1-2 15,-13 4-23-15,-5 2-16 16,-12 11-30-16,0 7-8 16,4 10 1-16,7 9 3 15,11 6 4-15,4 6 1 16,12 1 3-16,7-6 1 15,15-8 4-15,11-6 4 16,9-12 7-16,3-7 1 16,5-8 4-16,-6-12 3 0,-5-7 5 15,-8-6 4-15,-15-6 10 16,-6 1 4-16,-10-1 22 16,-8 3 14-16,-8 6 16 15,-4 5 2-15,-9 7-23 16,-1 5-17-16,-1 7-37 15,-3 5-14-15,5 8-14 16,2 4-6-16,8 7 2 16,6 6 5-16,9 0 5 15,9 1 4-15,10-9 6 16,-1-5 3-16,5-7 3 16,-2-6 2-16,-2-5 6 15,-2-9 0-15,-5-7 6 16,-2-3 4-16,-7-2-2 0,1 1-1 15,-6 7-6-15,0 7-12 16,-2 7-19-16,1 8-3 16,2 9-1-16,-1 2 5 15,7 4 14-15,4-2 2 16,10-7 9-16,3-4 13 16,11-10 35-16,-8-7 25 0,1-8 26 15,-3-8 0 1,-15-2-24-16,3-3-23 0,-15-2-88 15,-4 4-108-15</inkml:trace>
  <inkml:trace contextRef="#ctx0" brushRef="#br0" timeOffset="138023.1959">7125 9049 410 0</inkml:trace>
  <inkml:trace contextRef="#ctx0" brushRef="#br0" timeOffset="138322.3357">7049 9010 890 0,'0'3'351'15,"1"17"-212"-15,-1 15-62 16,0 37-43-16,-2 22 6 16,0 24-18-16,0 3-3 0,2-3-7 15,0-19 0 1,2-22 3-16,-2-11 2 15,0-28-29-15,-2-13-44 16</inkml:trace>
  <inkml:trace contextRef="#ctx0" brushRef="#br0" timeOffset="138653.0024">6898 9131 542 0,'11'-29'283'0,"22"-32"-48"15,9 14-24-15,8 21-54 16,1 11-32-16,-9 19-74 0,-4 8-16 15,-18 14-10-15,-11 1-4 16,-25 8 1 0,-14-2 2-16,-10-2-2 15,2-3-2-15,12-13 6 16,11-6-2-16,15-9-24 16,7-3-8-16,14-2-18 15,8-2-7-15,9 4 12 0,6 3 3 16,4 8 1-1,-2 7 5-15,-9 6 7 16,-13 3 5-16,-19 1 15 0,-10 3 7 16,-22 4 4-16,-7 1 0 0,-8-2-4 15,-2-7-3 1,12-10-18-16,5-7-39 16,17-7-112-16,7-2-72 15,13-4-139-15</inkml:trace>
  <inkml:trace contextRef="#ctx0" brushRef="#br0" timeOffset="138951.1373">7379 9413 416 0,'12'7'304'0,"13"5"35"15,1 3-74-15,3-8-103 16,0-5-36-16,1-3-33 16,-1-7-9-16,-4-9-22 15,-8 0 1-15,2-9-18 16,-3-2-6-16,-20-3-2 15,8 0-3-15,-20 3-25 16,-5 5-12-16,1 13-33 16,-10 5-6-16,6 17-4 15,-1 11 2-15,9 13 14 16,3 9 3-16,7 10 8 0,6 0 4 16,7-3 8-16,3-4 3 15,3-9 4 1,0-5 3-16,-2-9 2 15,4-2 13-15,6-11-120 16,3-6-233-16</inkml:trace>
  <inkml:trace contextRef="#ctx0" brushRef="#br0" timeOffset="139204.4086">7972 9387 773 0,'-4'-14'410'0,"-9"-20"-82"15,-2 6-88-15,1 9-81 16,-8 1-24-16,-1 11-48 16,-1 6-22-16,0 1-35 15,3 9-15-15,2 6-20 16,5 3-5-16,8 10-7 16,8 1 2-16,16 3 5 15,2-5 4-15,3-7 7 16,0-5 3-16,0-8 1 0,2-1 18 15,-1-13-113-15,0-7-136 16</inkml:trace>
  <inkml:trace contextRef="#ctx0" brushRef="#br0" timeOffset="139461.0434">7884 9040 998 0,'-3'-8'475'0,"-5"-7"-227"0,4 1-25 16,1 9-156-16,0 4-65 15,6 7-42-15,0 5-53 0,5 7-142 16,8 2-84 0,5 6-58-16,2-4 49 0,-1-2 256 15,-2 0 168-15,3 1 145 16,3 5 33 0,9 12-75-16,4 10-54 15,6 18-76-15,2 9-29 0,-7 7-20 0,-4-1-4 16,-12-11-1-1,-5-8-3-15,-4-11-18 16,-6-9-71-16</inkml:trace>
  <inkml:trace contextRef="#ctx0" brushRef="#br0" timeOffset="139643.5382">8363 9281 1181 0,'-8'-3'507'0,"-8"-1"-282"16,-1 4-58-16,-4 17-91 0,0 11-29 16,-10 20-33-16,-8 7-9 15,-11 10-2-15,-6 1 1 16,-2 1 3-16,6-1-88 16</inkml:trace>
  <inkml:trace contextRef="#ctx0" brushRef="#br0" timeOffset="140241.3341">8703 9434 843 0,'0'-7'411'0,"-3"-13"-130"15,-3 0-56-15,-7-7-78 16,-3 1-28-16,-6-1-57 15,-1 6-25-15,-4 12-42 0,-2 2-11 16,-1 19-14-16,-1 5-8 16,8 15 4-1,0 9 3-15,18-3 7 0,6-1 6 16,15-10 8-16,7-8 6 16,6-10 8-16,-1-4 7 15,4-12 11-15,0-5 2 0,-5-4 5 16,2-6-1-1,-14-3-1-15,-6-1-2 0,-6-2-4 16,-3 2-5-16,-1 10-13 16,-1 4-9-16,-1 11-23 15,0 6-5 1,4 9 1-16,3 4 4 0,7 4 19 16,8 1 2-16,7-3 7 15,3-2 2-15,-1-5 14 16,-2-5 18-16,-8-6 33 15,-2-3 17-15,-4-10 6 16,-8-6-3-16,-2-4-21 16,-2-1-14-16,-1 0-18 0,-2 3-10 15,-2 4-87-15,3-2-75 16</inkml:trace>
  <inkml:trace contextRef="#ctx0" brushRef="#br0" timeOffset="140448.2769">9303 9169 1526 0,'-2'-4'610'0,"0"1"-413"15,2 1-89-15,0 2-110 16,0 0-17-16,0 0-115 15,0 0-133-15</inkml:trace>
  <inkml:trace contextRef="#ctx0" brushRef="#br0" timeOffset="140619.0041">9306 9467 1760 0,'-5'-5'722'15,"5"1"-455"1,0 0-77-16,2 2-90 0,-2 2-36 16,0 0-39-16,0 0-1 15,0 0 215-15</inkml:trace>
  <inkml:trace contextRef="#ctx0" brushRef="#br0" timeOffset="142151.837">2728 10483 510 0,'8'-8'220'16,"7"-6"-69"-16,-1-2-30 15,-6 7 4-15,-3 3-7 16,-10 5-48-16,-11 2-23 16,-21 7-23-16,-13 2-3 15,-20 5 4-15,-12-3 1 16,-15-3-1-16,-1 0-7 16,6-5-9-16,11-1-1 0,35-2-3 15,13 1 0-15,18-2-8 16,10 1-11-1,10 5-3-15,11 0 4 0,20 6 11 16,11 6 9-16,16 4 5 16,3 1-3-16,3 9-3 15,-5 0 0-15,-22 4-1 16,-10 0 1-16,-32 8 2 16,-19 4 0-16,-28 8-1 15,-12 4 1-15,-12-2-2 16,-1-10-2-16,17-11 2 15,7-6 0-15,30-2 14 0,-2-7 8 0,13-5 8 32,6-4 4-32,0-11-8 15,18 7-5-15,28-5-9 0,15-1-2 16,38-3-6 0,11-3-8-16,21 0 31 0,10 3 2 15,-3 2 3 1,-4 1 8-16,-31 0-28 0,-20 2 0 15,-36 0 1-15,-16-2 1 0,-20 2 2 16,-6-2 1-16,-4-3 7 16,0 0 0-1,0-1-2-15,0 1-3 0,0-1-14 16,0 0-5-16,0 0-8 16,0-1-46-1,0 1-348-15</inkml:trace>
  <inkml:trace contextRef="#ctx0" brushRef="#br0" timeOffset="143072.3616">1987 11813 390 0,'2'-4'231'0,"3"-7"-12"16,-3 1-37-16,-1 0-35 15,-1-2-15-15,-10-1-25 16,-3 1-16-16,-9 0-36 16,-2 7-15-16,-1 6-30 0,-4 6-12 15,5 8-16 1,2 1-5-16,7 9-8 16,9 5-1-16,6 1 8 0,10 1 7 15,10-10 13 1,5-5 5-16,11-12 7 15,2-6 3-15,-1-9 5 0,-6-6 1 16,-7-6 4 0,-5-3 0-16,-8 2 0 0,0 4-1 15,-10 5 0 1,-1 6 2-16,-1 8-11 0,-3 3-4 16,4 10-7-16,-1 4-7 15,1 5 5-15,5 2 1 16,3 0 3-16,0-5 1 15,2-6-1-15,-2-4-47 16</inkml:trace>
  <inkml:trace contextRef="#ctx0" brushRef="#br0" timeOffset="143782.802">2361 11820 441 0,'4'-3'286'15,"2"-6"-25"1,-3-2-67-16,-2-1-18 0,-3-3-34 16,-5 0-12-16,-8-1-28 15,-5 2-17-15,-4 8-45 16,-2 5-25-16,1 11-32 16,2 5-12-16,8 8-6 15,7 7 2-15,13 2 9 16,4-2 11-16,12-3 8 15,1-9 5-15,4-12 10 16,3-6 3-16,-2-13 11 16,-3-6 3-16,-3-10 3 15,-2-3-4-15,-4-6-5 16,-1-4-2-16,-5-4-2 0,-2 0 4 16,-7-1 3-16,-2 3-2 15,-4 12 8-15,0 6-1 16,2 12-7-16,-1 6-15 15,4 16-33-15,-1 3-7 16,3 20-3-16,2 0 13 16,4 9 19-16,0 7 1 15,0 0 5-15,-1 6-2 16,-2-4 8-16,-1-7 0 0,-1-9-4 16,0-5 4-16,-2-11-17 15,4-5-113-15</inkml:trace>
  <inkml:trace contextRef="#ctx0" brushRef="#br0" timeOffset="144174.7319">2779 11739 794 0,'-12'-3'364'15,"-13"1"-172"-15,-1 2-52 0,-3 8-73 16,2 2-30-16,4 5-24 16,7 8-1-16,2 3 6 15,9 6 1-15,9 3 6 16,3-5 5-16,20-3 10 16,-4-9 9-16,12-10-2 15,-2-5-5-15,7-10-13 16,0-2-24-16,-5-6-223 15</inkml:trace>
  <inkml:trace contextRef="#ctx0" brushRef="#br0" timeOffset="144630.8247">2936 11524 792 0,'-4'-2'446'0,"1"-1"-85"16,-2 6-227-16,4-3-55 15,0 6-74-15,0 22-8 16,3 45 1-16,1-26 2 16,2 4 1-16,2 0 3 0,1-9 0 15,-1-7 2-15,1-11 3 16,-3-7 3-16,-3-11 19 15,-2-3 14-15,1-13 4 16,1-1-1-16,4-7-23 16,2-1-19-16,0 0-18 15,1 2-7-15,8 7-5 16,2 4-3-16,4 9 8 16,-1 7 0-16,-6 6 5 15,-2 5 6-15,-13-2 7 16,2 5 3-16,-9-3 9 15,-9 1 1-15,-3-2 4 16,-1-9 2-16,-4-6 3 16,3-5 0-16,8-4-35 0,1-1-58 15,10-1-184-15,1-3-161 16</inkml:trace>
  <inkml:trace contextRef="#ctx0" brushRef="#br0" timeOffset="145169.4177">3454 11944 551 0,'3'-4'292'15,"1"-8"-61"-15,5 1-33 0,-6-4-41 16,-2-1-6-16,-5 0-20 16,-2-1-9-16,-3-3-18 15,-3-1-19-15,-8 2-31 16,-5 0-20-16,-3 11-41 0,2 8-15 15,0 8-23 1,3 8-3-16,8 12 7 0,4 4 5 16,15 6 14-1,7-1 6-15,11-8 10 16,4-7 4-16,6-14 5 16,1-7 4-16,-7-9 7 0,2-7 0 15,-13-6 3 1,3 1 1-16,-11-9-1 15,-1 2 1-15,-6 2 2 0,-8 1-2 16,10 15-11 0,-4 0-15-16,2 11-14 15,3 7 0-15,-3 7 6 16,0 7 12-16,7 8 6 0,1 4 0 16,0-2-1-16,6-3 1 15,-1-6-27-15,1-7-331 16</inkml:trace>
  <inkml:trace contextRef="#ctx0" brushRef="#br0" timeOffset="146062.2967">3958 10605 637 0,'-1'-7'365'0,"1"-1"-28"15,3 8-108-15,-8 3-114 16,-1 12-32-16,-13 18-67 15,-12 7-8-15,-1 28-5 16,-1 8-1-16,-1 4 1 16,11-9 2-16,9-19 0 15,5-12 2-15,8-24 5 16,0-7 6-16,2-13 16 16,6-6 3-16,8-12-1 15,4-7-5-15,7-16-17 16,0-9-4-16,2-6-4 15,-3-1-1-15,-5 8-2 16,-3 8 1-16,-5 14 2 16,-8 8 0-16,1 11-2 15,-4 9-9-15,-1 5-26 16,5 8-8-16,4 13-6 16,1 9 8-16,10 17 21 0,9 11 6 15,10 10 7-15,5-5 3 16,2-1 2-1,-8-12 3-15,-17-14 2 0,-9-8 1 0,-12-14 6 16,-4-2 4 0,-14-11 13-1,-8-1 3-15,-19-9 1 0,-6-4-5 16,-2-4-13-16,-2-6-6 16,9 7-8-16,3 4-3 15,6 3-10-15,10 6-3 16,10 3-60-16,8 0-48 15,10 9-167-15</inkml:trace>
  <inkml:trace contextRef="#ctx0" brushRef="#br0" timeOffset="146487.6711">4163 10606 911 0,'1'-5'419'0,"-1"-5"-215"16,6 9-72-16,12 20-85 15,0 12-32-15,17 24-2 16,-1 9 2-16,-4 6 3 15,10 7-2-15,-4-10-1 16,-6-8-3-16,-2-18 1 16,-12-15 5-16,-6-15 36 15,1-9 34-15,0-12 34 16,3-8 6-16,6-17-29 16,3-9-26-16,6-12-29 15,4-8-6-15,-2 2-7 16,-3 3-5-16,-11 17 6 0,-6 6 2 15,-10 13-4-15,-4 7-5 32,-1 4-20-32,-2 6-24 0,3 4-157 0,3 1-118 15</inkml:trace>
  <inkml:trace contextRef="#ctx0" brushRef="#br0" timeOffset="146925.2824">5051 10769 628 0,'-1'1'315'0,"2"0"-72"32,3 2-75-32,-4-3-42 15,20 1-9-15,58 3-37 16,-20-4-18-16,9 0-33 16,-2-3-9-16,-11 1-5 15,-10-2-16-15,-13 4-98 16,-10 0-72-16</inkml:trace>
  <inkml:trace contextRef="#ctx0" brushRef="#br0" timeOffset="147126.2276">5111 10908 679 0,'0'4'347'0,"2"1"-84"15,14 0-101-15,10 1-22 16,20 2-13-16,8 1-13 16,4-2-38-16,-1-2-10 15,-8-5-27-15,-2-4 23 16,-2-4-101-16</inkml:trace>
  <inkml:trace contextRef="#ctx0" brushRef="#br0" timeOffset="147587.2827">6141 10636 942 0,'-21'-9'434'16,"-20"-12"-208"-16,1 12-123 0,1 8-37 0,8 10-66 15,1 11-20 1,7 16-4-16,8 7-2 0,4 17 12 15,12 8 4-15,17 2 5 16,3-7 10-16,18-17 10 16,7-10 13-16,17-22 19 15,8-6 9 1,-25-22 24 0,-23 7 18-16,0 1 18 0,55-38 2 0,-26-23-4 15,-13-12-20-15,-53 4-28 16,-7 2-16-16,-15 18-37 15,-7 12-19-15,-3 20-66 16,0 13-56-16,2 17-205 16</inkml:trace>
  <inkml:trace contextRef="#ctx0" brushRef="#br0" timeOffset="147847.1079">6311 10663 1127 0,'-3'-1'542'0,"-3"-3"-231"15,-15 11-164-15,-4 10-52 0,-19 23-69 16,-13 15-7-16,2 26 3 15,-2 4-1-15,14-7-4 16,13-7-4 0,13-24-57-16</inkml:trace>
  <inkml:trace contextRef="#ctx0" brushRef="#br0" timeOffset="194563.7975">6900 10760 660 0,'-11'0'324'0,"-5"2"-111"15,5 1-46-15,12 2-64 16,14 2-36-16,15 1-49 16,14-3 4-16,20-3-5 15,14-3-4-15,13-3-1 0,-7 0-6 16,-10 1-132-16,-14 3-146 15</inkml:trace>
  <inkml:trace contextRef="#ctx0" brushRef="#br0" timeOffset="194818.9167">6997 10900 461 0,'-10'0'228'0,"-3"3"-76"16,5-3-22-16,19-3-24 15,14 3-8-15,13-2-12 16,8 0-2-16,14 1-18 16,7-2-20-16,4 2-22 15,2 0-3-15,-10-2-1 16,-5 0-33-16,-14-5-140 15,-3 4-175-15</inkml:trace>
  <inkml:trace contextRef="#ctx0" brushRef="#br0" timeOffset="194999.0611">7488 10700 765 0,'7'-3'353'0,"10"-1"-158"0,10 6-62 15,3 12-68-15,-1 4-17 16,-7 12-14-16,-10 3 3 0,-12 0-3 16,-1 1-4-1,-13-6-43-15,-1-1-76 0</inkml:trace>
  <inkml:trace contextRef="#ctx0" brushRef="#br0" timeOffset="195238.119">7027 10730 843 0,'-11'7'376'0,"-21"9"-170"15,7 7-46 1,12 8-56-1,2 2-22-15,14 5-43 0,7-3-11 16,11-6-15 0,15-6-4-16,21-12-64 0,13 0-194 15</inkml:trace>
  <inkml:trace contextRef="#ctx0" brushRef="#br0" timeOffset="195746.1301">8359 10516 909 0,'-6'12'377'0,"-1"9"-204"15,-10 19-73-15,-5 11-5 16,-13 18-23-16,-3 6-19 0,-1 3-35 15,0-3-2 1,16-22-3-16,7-12 0 0,9-23-43 16,10-10-40-16,5-8-117 15,4-7-149-15</inkml:trace>
  <inkml:trace contextRef="#ctx0" brushRef="#br0" timeOffset="196074.4149">8379 10491 995 0,'-3'-6'469'15,"2"-3"-213"-15,0 5-104 16,-2 4-37-16,9 9-71 0,-1 6-22 16,10 9-22-16,3 7 2 15,9 7 0-15,4 4 0 16,8 14 0-1,6 4-1-15,2 8 2 0,2-3 1 16,-6-7-1 0,-6-8-1-16,-15-15-5 15,-14-7-3-15,-15-8 0 16,-9 1 5-16,-24-4 10 0,-11 1 6 16,-21-7 4-16,-8-8-3 15,8-3-18-15,7 0-19 16,16-1-54-16,9 2-38 0,11 0-96 15,11 2-86-15</inkml:trace>
  <inkml:trace contextRef="#ctx0" brushRef="#br0" timeOffset="196542.5932">8717 10525 521 0,'0'-9'361'16,"-1"-11"36"-16,3 9-113 15,2 8-125-15,-2 4-45 16,6 16-63-16,-7 3-31 16,13 23-9-16,-2 6-1 15,5 13-1-15,5 8 1 0,-6-2-1 16,2-3 1 0,1-13 1-16,-5-11 2 15,2-17 1-15,-2-12 29 16,1-12 37-16,3-3 16 0,2-17 17 15,3-4-20 1,2-12-35-16,1-6-13 0,-3-7-19 16,-2 2-7-1,-1 0-7-15,-3 2-3 0,3 5-3 16,-2 4-3-16,0 6-4 16,-3 3 10-16,-1 8-98 15,-2-1-60-15,2 12-186 16</inkml:trace>
  <inkml:trace contextRef="#ctx0" brushRef="#br0" timeOffset="196946.1511">9197 11072 965 0,'-1'-3'453'0,"-2"0"-200"16,0 3-85-16,2 0-97 16,0 4-38-16,1 26-30 15,3 38 0-15,3-23 0 16,0 0 0-16,-6-3 2 16,1-6 0-16,-1-9 5 15,-3-7 2-15,1-9-4 16,0-7-31-16,-6-8-116 15,0-8-126-15</inkml:trace>
  <inkml:trace contextRef="#ctx0" brushRef="#br0" timeOffset="197256.334">9135 11086 628 0,'9'-9'360'0,"18"-6"-59"0,6 0-49 15,8 4-91 1,2 7-47-16,-5 5-60 0,-2 6-23 15,-12 6-22-15,-2 2-3 16,-13 1-2-16,-9 2 2 16,-9 7 2-16,-10 1 0 15,-6 4 1-15,-2-3-2 16,1-8 7-16,2-3 1 0,6-9 2 16,7-1 2-16,5-7-6 15,6-2-2-15,4 1 7 16,-4 1-1-16,0 0 4 15,9 1 2-15,3 3-7 16,30 18-2 0,-31-5-3-16,2 2-1 0,3-1-3 0,0-2 1 15,5-4-65 1,0-2-96-16</inkml:trace>
  <inkml:trace contextRef="#ctx0" brushRef="#br0" timeOffset="197652.3583">9510 11480 541 0,'6'-6'289'16,"4"-3"-34"-16,5 1-72 15,3 6-60-15,-1 0-27 16,2 5-53-16,-2 5-14 16,-6 2-11-16,0 9 0 15,-11 5-3-15,-6-2 0 0,-16 3 7 16,-4-3 1 0,-8-8 3-16,1-1-1 15,7-9 1-15,4-1-3 0,9-6-3 16,3 3 3-16,10-2 18 15,3-1 5-15,7 2 11 16,5-3-2-16,7 3-17 16,3 2-5-16,3 6-12 15,-3 1-3-15,-2 5-7 16,-1-2-1-16,-7-1-72 16,-2-4-79-16</inkml:trace>
  <inkml:trace contextRef="#ctx0" brushRef="#br0" timeOffset="198332.2551">9955 10670 709 0,'0'-6'351'0,"0"-1"-122"0,2 3-58 15,0 6-72-15,2 9-32 16,3 15-41-16,-1 5 3 16,0 14-7-16,-2 7-6 15,-4 2-3-15,0-2-1 0,-1-7-1 16,-1-10 2-16,0-12-36 15,2-1-56-15,-1-12-363 16</inkml:trace>
  <inkml:trace contextRef="#ctx0" brushRef="#br0" timeOffset="198510.0816">9779 10852 985 0,'2'0'401'0,"6"3"-221"16,6 2-50-16,22 4-57 16,10 0 5-16,20-2-26 0,5 1-10 0,0-6-8 15,-10-4-8-15,-16 1-110 32</inkml:trace>
  <inkml:trace contextRef="#ctx0" brushRef="#br0" timeOffset="200125.4783">10912 10466 854 0,'-11'11'340'16,"-9"19"-230"-16,-4 7-25 0,-3 13-12 16,-3 5-23-1,2 7-21-15,2 4-9 16,4-6-11-16,12-4 0 15,4-20 5-15,4-10 2 0,5-20 21 16,2-12 7-16,5-15 4 16,2-13 1-16,2-16-18 15,4-1-7-15,-5-10-8 16,-1 0-3-16,-1 4-6 16,-2 4-3-16,5 11-4 15,-1 7-2-15,-2 17-7 16,-3 3-8-16,-1 16-22 0,3 10-6 15,1 12 3 1,8 12 7-16,1 11 23 16,4 5 7-16,7 6 3 0,3 2 2 15,6 1 1-15,-1-3 2 16,-2-8 1 0,-7-6 1-16,-12-14 4 0,-12-6 4 15,-18-8 10 1,-10-4 4-16,-27-2 2 0,-5-1-1 15,-11-5-8-15,-1 1-5 16,7-4-7-16,4-1-5 16,20 6-9-16,2-5-21 15,17 4-52-15,5 1-52 16,4-3-191-16</inkml:trace>
  <inkml:trace contextRef="#ctx0" brushRef="#br0" timeOffset="200498.2115">11120 10508 1074 0,'0'-7'451'0,"2"-3"-284"15,-1 7-72-15,0 13-75 16,5 8-25-16,2 17-9 15,1 3 13-15,10 15 1 16,-3 5 0-16,7 9 2 0,-1 5-1 16,-1-6 3-16,-3-10 3 15,-3-19 1-15,-2-10 2 16,0-18 29-16,2-7 29 16,2-15 35-16,8-10 9 15,4-26-17-15,4-10-27 16,7-12-33-16,-3-5-9 0,-5 11-4 15,-2 11 3 1,-15 12 1-16,-4 7-3 16,-6 11-10-16,-5 3-7 0,0 9-47 15,-1 6-77-15,0 9-335 16</inkml:trace>
  <inkml:trace contextRef="#ctx0" brushRef="#br0" timeOffset="201067.5529">11750 11106 956 0,'-4'-5'419'0,"-7"-10"-227"0,-5 2-42 16,-5 5-71-16,-5-2-36 15,-6 12-45-15,2 4-13 16,-1 7-12-16,5 4-3 0,11 2 0 16,6 1 1-1,12 1 6-15,8 0 5 16,11-3 16-16,7-2 6 0,7-3 8 16,-1-5 1-16,-6-7 5 15,-6-1 2-15,-8-2 8 16,-5-3 5-16,-7 1 0 15,-6-1-3-15,-17-1-10 16,-6-1-9-16,-11 5-8 16,-1 1-4-16,1 7-14 15,3 4-6-15,6 11 5 16,11 2 7-16,5 3 18 16,17 2 9-16,19 0 9 15,11-4 11-15,20-7 14 16,-2-4 3-16,-5-13-5 15,-5-3-13-15,-4-8-61 16</inkml:trace>
  <inkml:trace contextRef="#ctx0" brushRef="#br0" timeOffset="202191.6081">11788 11365 417 0,'14'-12'310'0,"10"-8"16"15,8 7-133-15,-2 6-26 16,2 12-81-16,-6 9-33 16,-1 9-23-16,-7 5 4 0,-13 5 7 15,-3-3 3-15,-17 1 4 16,-8-5-5-1,-6-5-10-15,-3-2-3 0,1-8-5 16,6-2-2-16,6-5-4 16,7-2 0-1,12-2-12-15,-1-5 1 0,13 1 15 16,2-2 7-16,9 1 12 16,7 4-1-16,2 2-20 15,-2 6-9-15,-4 4-9 16,-3-1-1-16,-5 4-49 15,-2-4-97-15</inkml:trace>
  <inkml:trace contextRef="#ctx0" brushRef="#br0" timeOffset="202674.5605">12343 10567 785 0,'0'0'328'0,"0"6"-167"16,0 5-48-16,1 14-39 0,0 9 6 15,3 14-3-15,1 9-11 16,2 7-10-16,0 0-9 16,-1-6-29-16,-2-10 2 15,-2-15-85-15,-1-8-100 16</inkml:trace>
  <inkml:trace contextRef="#ctx0" brushRef="#br0" timeOffset="202838.3451">12156 10785 980 0,'1'-1'427'0,"14"-3"-189"15,11 1-62-15,23 3-46 16,17-1-21-16,12 0-54 0,5 1-18 15,-1 1-33 1,-10-1-80-16</inkml:trace>
  <inkml:trace contextRef="#ctx0" brushRef="#br0" timeOffset="203508.9852">13281 10534 725 0,'-7'-3'368'0,"-5"2"-133"16,-1 8-83-16,-9 15-92 15,3 10-21-15,-8 19-13 16,-4 7 1-16,3 13-11 15,1 2-4-15,9-10-1 16,6-7 0-16,13-26 1 16,5-11 8-16,7-21 18 15,5-11 6-15,2-21 3 16,1-12-4-16,-2-17-14 16,-2-5-3-16,-9-6-4 15,1 3-3-15,-3 8-10 16,-1 8-8-16,3 23-11 15,-5 8-11-15,5 23-27 16,1 7 1-16,8 18 6 16,6 7 7-16,14 13 27 15,5 3 2-15,8 4 3 16,-1 4 2-16,-5 1 1 0,-4 0 2 16,-8-4 1-16,-5-7 1 15,-12-12 0-15,-9-9 3 16,-8-10 12-16,-13-8 7 15,-18-6 4-15,-13 0-7 16,-17-2-10-16,-7 2-8 16,5 0-6-16,11 1 1 0,15 0-2 15,14 2-36 1,12 2-122-16,6 0-118 0</inkml:trace>
  <inkml:trace contextRef="#ctx0" brushRef="#br0" timeOffset="203873.8283">13578 10535 1017 0,'2'-6'427'0,"5"-4"-240"15,-2 5-65-15,-1 13-68 0,2 10-25 16,7 16-35-16,3 9 6 16,3 10 4-16,4 4 0 15,4 6 0-15,-3-2 3 16,3-12 1-16,1-7 1 16,-2-17 4-16,-1-9 3 15,-2-16 34-15,-3-8 14 16,1-18 18-16,0-13 8 0,1-18-24 15,1-3-30-15,0 4-15 16,1 5-9 0,-6 12-11-16,-3 4 16 15,-7 10-12-15,-7 4-5 0,-5 11-63 16,-4 2-66-16</inkml:trace>
  <inkml:trace contextRef="#ctx0" brushRef="#br0" timeOffset="204428.2258">14209 11139 589 0,'0'-1'379'15,"-2"-4"3"1,2 4-179-16,-1 1-114 0,0 0-31 16,0 23-29-16,-2 41-4 15,3-23-7 1,4 4-1-16,-1-2-1 16,-4-5 0-16,1-11-5 15,-4-10-41-15,1-12-119 16,-1-8-150-16</inkml:trace>
  <inkml:trace contextRef="#ctx0" brushRef="#br0" timeOffset="204677.5376">14156 11129 417 0,'10'-13'276'15,"12"-9"32"-15,6 2-63 16,8 11-58-16,3 9-35 16,2 5-74-16,-2 9-23 15,-13 3-31-15,-13-1-6 0,-21 4 1 16,-14 2-1-16,-18 4-2 15,-2 3-1 1,3-4-5-16,9-5-1 0,16-10-8 16,8 0-6-16,13-7 0 15,7-1 0-15,13 3 15 16,4-3 6-16,8 3 0 16,0 3-2-16,-4 2-10 15,-2 3 17-15,-6 0-166 16,-5-3-327-16</inkml:trace>
  <inkml:trace contextRef="#ctx0" brushRef="#br0" timeOffset="204967.7389">14483 11504 1006 0,'4'0'432'16,"7"-6"-234"-16,1 0-36 15,1-6-65-15,1-4-26 16,3-5-34-16,-3-3 1 16,0 1-1-16,-2 2 1 15,-3 5-2-15,-5 5-5 16,-3 6-15-16,-1 4-9 16,-2 10-15-16,3 10-6 15,-2 11 6-15,0 6 3 16,4 6 5-16,1-2 1 15,4-7 4-15,-1-5 1 16,-1-10 1-16,-3-8 22 0,2-6-101 16</inkml:trace>
  <inkml:trace contextRef="#ctx0" brushRef="#br0" timeOffset="205505.8602">14873 10560 836 0,'-1'-4'419'0,"-1"-7"-128"15,2 4-65-15,2 10-101 0,2 6-50 16,6 22-67-1,1 13-1-15,1 20 2 16,1 7 2-16,-6 3 1 16,0-5 1-16,-4-17 1 0,1-12 0 15,-2-19-19-15,-1-8-56 16,-3-14-154 0</inkml:trace>
  <inkml:trace contextRef="#ctx0" brushRef="#br0" timeOffset="205663.5761">14686 10745 735 0,'6'-3'382'15,"16"1"-79"-15,11-2-58 16,21 2-58-16,12 4-40 0,11 1-77 16,5 5-15-16,-13 1-21 15,-9 0-77-15</inkml:trace>
  <inkml:trace contextRef="#ctx0" brushRef="#br0" timeOffset="206698.1774">15706 10408 593 0,'0'0'295'15,"-2"5"-90"-15,-3 10-80 16,-10 22-82-16,0 11 2 16,-8 18-9-16,-4 3-7 0,-1 0-8 15,-6-3-2-15,8-10 0 16,3-10 0-16,8-16 2 16,8-10 0-16,6-13 11 15,3-7 10-15,9-14 6 16,4-6-1-16,10-18-12 15,0-7-10-15,-1-10-8 16,-1-7 0-16,-9-5-1 16,1-3-3-16,-6 4-7 15,4 12-4-15,-4 20 5 16,-2 14-5-16,-1 20-25 16,-2 9-3-16,7 17-10 15,4 9 3-15,9 10 28 16,5 2 2-16,8 2 3 15,4 0 0-15,6 1 0 0,-2-2 3 16,-9-4 0 0,-5-4 2-16,-16-9 3 0,-7-6 4 15,-15-10 13-15,-12-7 4 16,-25-7-2-16,-17 1-2 16,-20-4-12-16,-2-3-4 15,9-3-1-15,13-3-1 16,23 1-2-16,8 5-26 0,15 0-75 15,6 3-62-15</inkml:trace>
  <inkml:trace contextRef="#ctx0" brushRef="#br0" timeOffset="207085.1087">15994 10375 1090 0,'4'-4'439'16,"-1"-2"-317"0,2 11-43-16,-1 22-46 0,1 13-29 15,5 18-1-15,3 4 2 16,9 2 0-16,0-4 0 15,-4-7 2-15,3-2 2 16,-2-15 4-16,3-7 2 16,7-14 22-16,-3-11 21 15,1-14 17-15,0-12 8 16,3-17-1-16,1-6-13 16,-1-11-11-16,2 1 5 15,-8-7-6-15,-1 1-8 16,-11 2-8-16,-6 0-18 15,-6 17-19-15,-5 5-4 0,2 16-43 16,-1 11-72-16,5 11-235 16</inkml:trace>
  <inkml:trace contextRef="#ctx0" brushRef="#br0" timeOffset="207703.8944">16619 10943 595 0,'0'-9'335'15,"-1"-7"-45"-15,-4 1-58 0,-3 2-70 16,-3 1-25-16,-12 2-51 15,2 3-21-15,-7 8-39 16,3 6-20-16,4 14-25 16,3 6-6-16,12 7 4 15,6 2 5-15,10-4 16 16,9-3 3-16,5-5 5 16,2-2 0-16,-1-12 4 0,-2 0 1 15,-3-10 8 1,-6-6 4-16,-6 1 5 15,-7-6-1-15,-6-1-10 16,-3 1-4-16,-11-2-11 16,0 1-3-16,-8 6-3 15,-5 0-4-15,-1 6-10 16,2 9-2-16,6 1-6 16,8 5 13-16,14 4 14 0,7-2 6 15,17 3 16-15,3-2-7 16,6-1-3-16,2 0 0 15,-4-5-6-15,-2-1 0 16,-6-8-66-16,-3-2-140 16</inkml:trace>
  <inkml:trace contextRef="#ctx0" brushRef="#br0" timeOffset="208060.3135">16568 11383 681 0,'-1'4'324'15,"2"3"-112"-15,2 1-113 16,3-4-24-16,7 0-4 16,-4-5-7-16,7-7-6 15,-1-3-1-15,4-7-22 16,2-2 8-16,-3-5 11 15,-1-2 2-15,-4 4 22 16,-1 5 2-16,-8 10 3 16,-1 6-5-16,-3 6-28 15,-3 5-20-15,-3 9-24 16,2 8-3-16,0 10 1 0,4 8 0 16,6-3-1-16,2 1 1 15,5-11 0 1,-3-8 2-16,2-5-69 15,-4-11-61-15</inkml:trace>
  <inkml:trace contextRef="#ctx0" brushRef="#br0" timeOffset="208558.8117">16975 10628 635 0,'-4'-5'363'0,"-3"1"-65"16,8 2-115-16,6 1-28 31,9 2-48-31,8 0-25 0,15 2-35 16,3 2-5-16,12 3-27 0,-2 1-5 16,-3-1-5-1,-2-1-44-15,-11-2-181 16,-1-5-265-16</inkml:trace>
  <inkml:trace contextRef="#ctx0" brushRef="#br0" timeOffset="208771.2448">16966 10775 556 0,'2'1'314'0,"6"0"-30"16,8-1-53-16,12 1-58 16,7 0-22-16,12 4-49 15,7 1-27-15,3-2-43 0,-1 1-8 16,-7-4-80-16,-7-1-176 16</inkml:trace>
  <inkml:trace contextRef="#ctx0" brushRef="#br0" timeOffset="209173.6074">17814 10453 814 0,'-17'-6'394'0,"-21"-5"-147"16,-6 4-76-16,4 14-100 15,1 7-37-15,4 18-42 0,6 9-5 16,12 12 3-16,6 3 6 16,13 6 6-16,7 1 3 15,13-1 5 1,7-7 5-16,18-12 10 0,5-12 9 15,9-22 34 1,0-9 28-16,-9-26 25 16,-2-8 11-16,-15-20 8 15,-10-5-12-15,-16-6-15 0,-8 4-15 16,-15 7-44-16,-3 3-22 16,-12 14-35-16,-4 5-13 15,-4 8-67-15,2 7-61 16,6 12-222-16</inkml:trace>
  <inkml:trace contextRef="#ctx0" brushRef="#br0" timeOffset="209505.0901">17925 10527 606 0,'7'-2'343'0,"-1"-7"-39"15,2 5-38 1,-7-1-70-16,-4 4-40 15,-9 7-66-15,-9 10-29 16,-11 13-28-16,-8 4 3 16,-10 16-1-16,1-2-3 15,6 5-10-15,11-3-6 16,25-8 144-16</inkml:trace>
  <inkml:trace contextRef="#ctx0" brushRef="#br0" timeOffset="245763.2246">8004 12182 812 0,'-4'0'360'0,"1"7"-161"0,-2 9-79 15,3 19-68-15,2 11 1 16,0 16-13-16,3 2-15 16,-1-7-10-16,2-5-4 15,-1-19-2-15,0-13-17 16,1-9-66-16,-4-9-65 0</inkml:trace>
  <inkml:trace contextRef="#ctx0" brushRef="#br0" timeOffset="245912.8293">7760 12433 719 0,'-1'-2'356'0,"6"2"-85"15,7-2-77-15,20 0-81 16,13-4-16-16,23-1-54 16,5 0-18-16,14 3 19 15,0-1-96-15</inkml:trace>
  <inkml:trace contextRef="#ctx0" brushRef="#br0" timeOffset="246571.6337">8545 12103 1030 0,'11'-2'419'15,"13"-4"-252"1,27-1-89-16,6-4-3 0,17 5-33 16,-7-3-17-16,-9 3-14 15,-11 3-2-15,-17 1-5 16,-7 4-6-16,-20 1-18 16,-5 2-4-16,-18 1-7 15,-3 0 4-15,-8 2 15 16,1 0 4-16,4-2 9 15,2-3 3-15,7 3-5 16,4 0-7-16,5 3-15 16,6 7-3-16,2 5 3 15,3 7 6-15,5 7 13 0,-1 7 3 16,-3 4 10-16,0 0 15 16,-7 2 7-1,-3-4 3-15,-5-3 0 0,-8-7-7 0,-10-7 1 31,-6-4 2-31,-7-12 2 0,2 0-2 16,14-11-7-16,7-2-9 16,16-1-23-16,3-5-9 15,10 2 8-15,10-2 9 16,16 1 13-16,7 1 6 16,10 5-7-16,-2 1-5 15,-6 0-1-15,-5 1-1 16,-7-2 1-16,-1 0-1 15,-5-1-87-15,-2-5-155 0</inkml:trace>
  <inkml:trace contextRef="#ctx0" brushRef="#br0" timeOffset="249359.945">10506 12164 607 0,'0'-1'354'16,"-1"-4"-56"-16,0 3-71 0,0 2-115 16,0 0-44-16,0 13-53 15,0 52-7-15,-2-7 1 16,0 5-3-16,0-3 2 15,2-3 3-15,0-18 1 16,1-11 3-16,0-15-34 16,1-4-35-16,2-12-196 15</inkml:trace>
  <inkml:trace contextRef="#ctx0" brushRef="#br0" timeOffset="249596.9437">10275 12325 587 0,'0'-4'342'0,"3"-1"-4"0,4 3-155 15,13 2-69-15,14 6 7 16,22 2-14-16,12-1-16 15,10-5-31-15,-5-1-17 0,-13-3-13 16,-13-4-3-16,-24 2-246 16</inkml:trace>
  <inkml:trace contextRef="#ctx0" brushRef="#br0" timeOffset="264926.5772">11742 12641 813 0,'7'-9'370'16,"1"-12"-169"-16,6 4-67 16,3 3-6-16,5 6-19 15,6 9-10-15,0 11-40 16,-3 7-13-16,-11 11-4 16,-11 3 1-16,-13 8 3 15,-11-4-9-15,-9 3-12 16,1 0-2-16,2-13-6 0,4-1-1 15,8-18-1 1,0-6-4-16,11-8-12 0,1-5-7 16,7 0-13-16,4 4 5 15,9 2 17-15,4 1 10 0,11 6 10 16,6 3 5 0,-1 7 1-16,-1 3-1 15,-8-5-2-15,-4-4 3 16,-8-6-144-1</inkml:trace>
  <inkml:trace contextRef="#ctx0" brushRef="#br0" timeOffset="267496.8957">9265 12079 994 0,'1'3'367'0,"0"18"-275"15,4 12-51-15,2 26-22 16,1 13 1-16,-4 6-6 16,-1-2-2-16,-2-18 10 15,-1-12-35-15,0-25-67 16,-1-12-46-16,-9-20-40 16,1-11 35-16,-10-24 75 15,0-12 66-15,-2-20 70 16,5-2 8-16,21 8 17 15,14 10-1-15,23 25-14 0,6 13-7 16,4 13-25 0,1 9-24-16,-5 6-25 0,-9 4 2 15,-21 11 20 1,-18 3 11-16,-26 13 6 0,-10 4-5 16,-9 4-20-1,0 2-11-15,18-3-12 16,10-3-3-16,19-4-1 0,16-4-1 15,14-4 6 1,11-10 5-16,6-4 1 0,2-4 1 16,-6-6 0-16,-4 2-1 15,-9-4-44-15,-6-1-100 16</inkml:trace>
  <inkml:trace contextRef="#ctx0" brushRef="#br0" timeOffset="267799.4138">9780 12525 1026 0,'-8'2'507'0,"-5"0"-147"15,2 1-133-15,7-3-106 0,7 0-39 0,9-3-57 16,9 3-18 0,3 0-5-16,1 0-1 15,-6 6-1 1,-5 0 0-16,-12 9-3 0,-3 3-1 15,-15 3 2-15,-4 4 2 16,-8-1 3 0,3-1 1-16,5-5-1 0,2-3-3 15,21-3-5-15,0-4-2 16,14-6 3-16,6-2 1 16,3-4 4-1,5 3 2-15,1 1-1 16,-1 0-1-16,4 1-93 15</inkml:trace>
  <inkml:trace contextRef="#ctx0" brushRef="#br0" timeOffset="268545.9283">11568 12164 364 0,'9'-10'334'16,"6"-10"51"-16,-15 1-71 15,-5 5-27 1,-17 0-92-16,-8 1-48 16,-13 5-59-16,-3 7-32 0,-4 4-51 15,3 8-16 1,15 14-33-16,4 3 1 0,19 11 15 15,9 2 7-15,16 3 19 16,11 0 1-16,14-9 0 16,4-5 1-16,6-13 0 15,-6-6 3-15,-12-5 4 16,-9-6 8-16,-19-1 13 16,-8-5 0-16,-23-1-4 0,-7 5-11 15,-18 5-16-15,-2 10-5 16,2 9-11-16,9 8 0 15,19 1-7-15,4-1 2 0,20-5 13 16,13 1 5 0,16-8 17-16,13-2 8 15,14-5 11-15,5-9 9 0,2-2 1 16,-6-2-3-16,-14-3-6 16,-11-2-8-1,-18-1 6-15,-5-1-62 0</inkml:trace>
  <inkml:trace contextRef="#ctx0" brushRef="#br0" timeOffset="269076.174">12542 12228 1002 0,'-1'3'423'0,"0"8"-227"31,0 12-101-31,1 25-71 16,2 13 0-16,3 9-8 15,1 2-1-15,4-17-4 16,-1-9-1-16,-1-16-39 15,2-8-66-15,-10-16-163 16,-6-6-129-16</inkml:trace>
  <inkml:trace contextRef="#ctx0" brushRef="#br0" timeOffset="269210.1706">12367 12454 526 0,'-9'-9'378'16,"-10"-12"-6"-16,13 13-125 15,6 7-61-15,17 6-58 16,16 4-10-16,31 1-6 15,13 0 0-15,12-6-35 16,2 1-22-16,-14-4-78 0</inkml:trace>
  <inkml:trace contextRef="#ctx0" brushRef="#br0" timeOffset="286064.9313">13338 12101 912 0,'-7'-4'394'15,"-5"-5"-207"-15,9 7-46 0,14 2-61 16,15 3-31-16,25 2-43 16,12-2 5-16,14 5 5 15,-5-6-1-15,-8 4-4 16,-8-2 4-16,-24-4-2 16,-1 7 0-16,-21-6 2 15,-7-1 5-15,-10 1-3 0,-11-5-2 16,-9 1-3-1,-2 1-8-15,-2-1-4 16,3 3-1-16,5 6-7 16,-1 1-6-16,4 6-9 15,2 1-8-15,6 13-6 16,5 5 0-16,6 13 10 16,1 4 7-16,0 2 14 15,-1-1 6-15,-9-6 8 0,-5-6 3 16,-14-10 8-1,-3-6 4-15,-4-8 4 0,-2-5 2 16,9-8 0-16,4-1-4 16,12-3-17-16,10-2-12 15,9 4-16-15,14 1-1 16,16 2 8-16,10 5 7 16,10 0 7-16,3 4 0 15,-1 3 0-15,-9-3 1 16,-8 1 2-16,-3-2-50 15,-10-8-218-15</inkml:trace>
  <inkml:trace contextRef="#ctx0" brushRef="#br0" timeOffset="286348.0986">14024 12215 610 0,'7'-18'335'16,"4"-12"-30"0,1 7-70-16,-2 20-96 0,-4 4-26 15,-3 16-61-15,1 12-26 16,2 23-7-16,-5 11 0 16,3 17-7-16,-9-4-3 15,6-7 0-15,3-9 1 16,-1-22 2-16,4-3 12 15,-6-21-62-15,-2-5-30 16,-9-11-110-16,1-10-104 16,-6-11-155-16</inkml:trace>
  <inkml:trace contextRef="#ctx0" brushRef="#br0" timeOffset="286611.1425">14013 12205 632 0,'10'-15'324'0,"16"-12"-70"15,8 4-33-15,8 11-55 16,9 10-38-16,5 4-74 15,-1 10-24-15,-6 5-26 16,-12 3-3-16,-28 10-1 16,-14 1 1-16,-37 16 1 15,-9 7 1-15,-13 4 4 16,5 2 6-16,13-22 0 16,7-8 1-16,21-19-11 15,9-5-5-15,23-5-4 16,13-1 2-16,18 0 14 0,10 1 7 15,1 9 3-15,2-1 0 16,-10 5-7-16,-11-2-3 16,-14 2-31-1,-9 0-63-15</inkml:trace>
  <inkml:trace contextRef="#ctx0" brushRef="#br0" timeOffset="287044.6566">14520 12811 589 0,'3'-5'374'16,"7"-6"3"-1,3-4-90-15,0-5-100 0,5-2-38 16,1-1-59-16,-7 0-11 16,1 6-14-16,-6 4-6 0,-6 6-21 15,1 2-21-15,-2 8-24 16,0 4-9-16,4 8-2 16,-4 7 6-16,3 4 6 15,-3 5 1-15,0 4 3 31,0 2 1-31,0-2 2 0,5-1 6 0,-4-9 23 32,3-4 3-32,-17-19 16 0,14 7 2 0,2-2-5 31,-1-5 6-31,17 10 0 0,-20-12 0 16,0-1-9-1,1 0-6-15,0 0-12 0,0 0-33 16</inkml:trace>
  <inkml:trace contextRef="#ctx0" brushRef="#br0" timeOffset="308686.7307">14962 12438 907 0,'-1'0'412'0,"5"1"-163"0,11 3-95 16,23-1-67-16,10 5-1 0,19-1-22 15,7-1-21 1,2-2-43-16,-1-9-78 0</inkml:trace>
  <inkml:trace contextRef="#ctx0" brushRef="#br0" timeOffset="309285.4394">16053 12122 1022 0,'-13'-10'431'0,"-12"-7"-235"15,-5 2-65 1,-6 14-91 0,-1 6-6-16,-4 13-27 15,3 6-9-15,5 13-8 16,11 4 1-16,19 8 1 15,8 3 2-15,18-6 5 16,6-6 2-16,11-10 4 16,5-7 4-16,2-14 3 0,-1-4 3 15,-16-7 9-15,-6-8 7 16,-19-5 11-16,-5 0-1 16,-16-2-11-16,-15 3-10 15,-12 9-20-15,-10 3-5 16,-7 16-12-16,4 7-3 15,6 15-6-15,7 6-1 0,18 2 2 16,9 5 0-16,16-4 8 16,9-3 4-16,19-7 17 15,9-8 12-15,19-13 9 16,16-10 3-16,1-11-3 16,0-6-5-16,-18-1-50 15,-19 3-101-15</inkml:trace>
  <inkml:trace contextRef="#ctx0" brushRef="#br0" timeOffset="309651.762">16187 12805 725 0,'5'-13'370'16,"10"-14"-89"-16,0-2-41 0,-2-1-53 15,1 2-26-15,-5 6-46 16,-1 6-25-1,-3 9-38-15,-3 6-24 0,3 11-31 16,-3 8-4-16,5 16-2 16,0 5 6-16,-1 14 4 15,1 4 2-15,-5-6 2 16,0-2 2-16,-1-14-9 16,2-9-71-16,5-13-267 15</inkml:trace>
  <inkml:trace contextRef="#ctx0" brushRef="#br0" timeOffset="309897.6676">16604 12212 957 0,'5'0'389'0,"10"3"-196"16,11 1-70-16,21 1-22 16,8-2-14-16,11 0-44 15,-5-2-17-15,-7 0-17 16,-8-2-37-16,-13-3-144 16,-4 2-184-16</inkml:trace>
  <inkml:trace contextRef="#ctx0" brushRef="#br0" timeOffset="310071.1038">16651 12398 697 0,'-2'2'391'16,"-2"5"-41"-16,19-5-164 0,15-2-36 0,25 0-42 15,14-4-26-15,7 4-51 16,-5 0-4-16,-8 0-67 15,-10 2-104-15</inkml:trace>
  <inkml:trace contextRef="#ctx0" brushRef="#br0" timeOffset="310448.0337">17645 12068 745 0,'-20'-3'374'0,"-12"-6"-104"16,0 11-174 0,0 8-41-16,-5 10-44 0,-4 9-14 15,6 12 0-15,2 6 1 16,19 16 14-16,12 2 16 15,22 5 15-15,11-5 11 16,18-16 5-16,10-10-4 16,18-26-1-16,6-11 3 0,4-24 41 15,-3-10 10-15,-24-21 4 16,-14-7-2-16,-34-8-26 16,-20-3-12-16,-28 6-20 15,-15 1-17 1,-5 14-52-16,1 6-40 0,12 21-107 15,7 5-65-15</inkml:trace>
  <inkml:trace contextRef="#ctx0" brushRef="#br0" timeOffset="310700.2578">17880 12042 881 0,'4'-5'452'15,"-3"-4"-126"-15,-5 2-79 0,-15 15-91 0,-8 9-50 16,-18 27-53-16,-7 10-8 16,-3 24-17-16,5 6-2 0,17-2-14 15,8-6-2-15,13-23 26 16,-3-16-68-16</inkml:trace>
  <inkml:trace contextRef="#ctx0" brushRef="#br0" timeOffset="331694.8214">7978 13549 493 0,'-1'-4'362'16,"0"-2"37"-16,-3 4-167 15,4 2-60-15,0 0-101 0,-1 0-41 16,1 30-43 0,1 51 4-16,2-20 10 0,1 2 3 15,1-4 3-15,-3-8 12 16,1-19-136-16,-2-10-101 15</inkml:trace>
  <inkml:trace contextRef="#ctx0" brushRef="#br0" timeOffset="331835.9086">7809 13705 831 0,'3'-1'367'16,"16"0"-186"-16,9 0-46 0,27 0-54 15,14 0-33-15,14 1-8 16,1 1-107-16</inkml:trace>
  <inkml:trace contextRef="#ctx0" brushRef="#br0" timeOffset="332418.7443">8417 13507 952 0,'0'0'417'0,"5"1"-207"15,18-1-121-15,14 2-36 16,24-2-28-16,8 0-10 16,3 3-6-16,-9-3 0 15,-18 1-2-15,-9 0 1 0,-18-1-19 16,-2 5-27-16,-14-4-12 16,-5-2-4-16,-2 0 17 15,3-1 24-15,1 1 8 16,-13-1-1-16,-33-2-8 15,31 13-4-15,-5 2-5 16,5 5-2-16,-5 7 8 16,5 3 2-16,10 9 2 15,4 8 3-15,8 7 0 16,2 1 2-16,3 1 8 16,-2-4 5-16,-9-6 3 15,-6-4 28-15,-21-9 22 16,-10-2 5-16,-10-9 15 15,-2-8-17-15,2-8-12 0,12-2-7 16,12-8-19-16,6 4-20 16,20 4-16-16,6-2-1 15,12 2 11-15,11 1 6 16,13-1 8-16,7 2-2 16,9 1-4-16,-5-2-1 15,-6-1-21-15,-10-5-60 16</inkml:trace>
  <inkml:trace contextRef="#ctx0" brushRef="#br0" timeOffset="332620.4652">9057 13822 913 0,'0'-1'529'16,"1"-5"-46"-16,4 5-261 0,-5 0-130 16,0 1-46-16,0 0-13 15,0 0-98-15</inkml:trace>
  <inkml:trace contextRef="#ctx0" brushRef="#br0" timeOffset="333060.0834">9374 13795 608 0,'4'-4'373'32,"-2"-6"-20"-32,6-6-178 0,5-3-20 0,-2-11-33 15,3-3-17 1,-2-2 7-16,-4-6-4 0,-4 3-32 15,-4 3-3-15,-5 6-27 16,-2 13-14-16,0 16-17 0,1 6-12 16,0 22-18-16,2 6 0 15,0 17 4 1,4 9 4-16,8 11 5 0,0 4 3 16,4-4 5-1,-3-9 1-15,0-18-78 0,5-7-59 16,2-18-264-16</inkml:trace>
  <inkml:trace contextRef="#ctx0" brushRef="#br0" timeOffset="333374.9378">9847 13618 1073 0,'-12'-13'533'15,"-6"-8"-203"-15,-4 11-154 16,-1 5-53-16,-2 11-90 16,-4 10-27-16,-1 16-12 15,1 8 2-15,12 16-1 16,10 5 1-16,15 5 3 16,9 0 0-16,19-14 2 15,5-9-1-15,8-22 0 0,5-15 1 16,1-20 6-16,-2-14 7 15,-10-14 40-15,-13-4 25 16,-26-7 31-16,-9 4 7 16,-24 3-29-16,-9 6-27 15,-6 13-46-15,-2 3-4 16,6 9-161-16,5 6-97 16</inkml:trace>
  <inkml:trace contextRef="#ctx0" brushRef="#br0" timeOffset="334345.3076">10485 13779 945 0,'12'0'402'0,"26"0"-217"0,19 0-9 16,17 0-45-16,0 0-13 15,-7 2-40-15,-9 0-21 16,-18 1-36-16,-6 0-4 16,-12 1-97-16</inkml:trace>
  <inkml:trace contextRef="#ctx0" brushRef="#br0" timeOffset="336963.533">10721 13549 1061 0,'0'3'406'0,"0"4"-285"31,2 11-37-31,5 13-34 0,0 12-5 0,6 21-13 16,-6 0-1-16,-2 5-5 15,1-10 0-15,-4-15-18 16,10-7-95-16</inkml:trace>
  <inkml:trace contextRef="#ctx0" brushRef="#br0" timeOffset="337338.4491">11343 13839 875 0,'-1'-30'441'0,"-1"-22"-182"0,1-8-92 16,1 5-26-16,0 9-66 16,0 5-13-16,3 22-15 15,-10-5-12-15,10 27-25 16,1 12-5-16,2 12-9 16,12 18-1-16,-9 3 7 15,0 10 1-15,2 11 1 16,0 2 1-16,-6-7-5 15,0-7 0-15,-2-16-89 16,3-10-127-16</inkml:trace>
  <inkml:trace contextRef="#ctx0" brushRef="#br0" timeOffset="337719.0154">11597 13734 1078 0,'-5'-15'440'16,"1"-17"-244"-1,7 2-76-15,23 11-41 0,6 2-15 16,9 9-37-16,4 8-12 16,-2 8-8-16,-3 7 1 0,-14 13 0 15,-10-1 2-15,-20 8 0 16,-9 3 0-1,-14 5-1-15,-4 3 0 0,-8 0-1 32,-3-6 0-32,-3-12 2 0,3-7-12 15,12-15-12 1,4-6-3-16,21-3-25 0,7-1 4 0,16 0 8 31,11 4 2-31,13 4 39 16,0 3 16-16,3 8 17 15,-6-1 4-15,-6 0-14 16,-3 1-5-16,-6-7-19 0,0-1-64 16</inkml:trace>
  <inkml:trace contextRef="#ctx0" brushRef="#br0" timeOffset="338227.4652">12487 13581 1071 0,'0'4'430'0,"0"17"-273"16,0 8-85-16,7 25-55 15,0 12-2-15,3 9-3 16,3 1-2-16,-5-17 1 15,-1-10-1-15,-4-22 1 16,1-8-31-16,-4-12-143 16,-2-7-209-16</inkml:trace>
  <inkml:trace contextRef="#ctx0" brushRef="#br0" timeOffset="338396.571">12261 13896 862 0,'10'-4'434'0,"11"-3"-97"16,29-1-178-1,17 3-24-15,25 2-53 0,5 3-38 16,-18 1-30 0,-14 0 3-16,-25 2-135 0</inkml:trace>
  <inkml:trace contextRef="#ctx0" brushRef="#br0" timeOffset="339175.1446">13309 13763 965 0,'4'-5'399'0,"6"-3"-231"16,-3 0-36-1,3 7-43-15,1 1-21 0,1 6-38 16,2 6-5-16,1 14-13 15,1 7-2-15,5 13-3 16,5 5-3-16,4-4 2 16,5 1 1-16,-11-11-4 15,-6-4-3-15,-20-3-1 16,-17-7 0-16,-24 0-2 16,-9-7 0-16,-7-10-7 15,3-6-5-15,17-16 2 16,15-5-4-16,15-10-8 15,16-9-2-15,22-12 19 16,9-7 22-16,21-7 47 16,0 5 19-16,-10 8 34 15,-9 8 16-15,-31 12 2 16,-14 2-9-16,-27 8-50 16,-8 1-39-16,-11 16-45 15,-2 6-11-15,9 13-56 0,7 4-50 16,21 4-243-16</inkml:trace>
  <inkml:trace contextRef="#ctx0" brushRef="#br0" timeOffset="339768.4962">13743 13574 1035 0,'5'4'378'0,"14"3"-299"0,15 3-12 16,23-1 7-16,10-3-6 15,6-2-15 1,-5 2-13-16,-14-3-20 0,-16-3-2 15,-18-1-3-15,0-2 0 16,-13-3-12-16,0 1-23 0,-11 0-43 16,-4 0-17-1,-9 3-2-15,-2 1 18 16,-1 3 39-16,-3 1 12 0,0 4 5 16,0 3 0-1,2 5 8-15,1 0 2 0,4 14 3 16,2 4 2-1,5 14-2-15,2 8 3 0,6 9 8 16,2 3 7-16,5-6 1 16,-2-4-1-16,-2-15-2 15,-6-11-1-15,-13-4 8 16,-8-9 7-16,-12-10 19 16,1-6 5-16,6-11-5 0,8-7-6 15,14 0-29-15,7 1-18 16,12 2 4-16,10 3 0 15,14 4 8 1,6 3 8-16,11 6-13 16,1 5 1-16,-6 1 1 15,-4 2 3-15,-14-4 1 16,-10-3 0-16,-8-3-9 16,0 1-54-16</inkml:trace>
  <inkml:trace contextRef="#ctx0" brushRef="#br0" timeOffset="340615.2193">14676 13842 747 0,'-9'2'335'15,"-8"0"-135"1,2 0-32-16,15 2-52 0,2-1-34 16,20-2-44-1,18-1-7-15,30 0 3 0,17 0-2 16,15 0-15-16,-11 5-6 15,-29-2 1-15,-15 2 2 16,-32-3-3-16,-6 2-3 16,-9-2 1-16,-5-1-24 15,-6-1-237-15</inkml:trace>
  <inkml:trace contextRef="#ctx0" brushRef="#br0" timeOffset="341394.9422">15983 13575 1069 0,'-11'-10'472'0,"-13"-6"-241"16,-3-1-46-16,-6 12-77 16,-4 5-44-16,-3 10-56 0,2 10-14 15,4 16-13-15,4 8 4 16,14 20 4-16,9 3 4 16,16-2 1-1,11 0 0-15,20-20 0 16,7-8-1-16,11-21 3 15,2-13 4-15,-11-12 11 0,-9-8 26 0,-27-6 64 16,-14-4 16-16,-32-3 16 16,-12 4-22-16,-16 4-63 15,-1 8-20 1,7 14-29-16,3 3-9 16,22 12-151-16,8 4-130 15</inkml:trace>
  <inkml:trace contextRef="#ctx0" brushRef="#br0" timeOffset="341797.5636">16409 13634 668 0,'0'-2'384'0,"4"-2"-84"16,20 3-128-16,14 0-44 0,19 1-57 15,10 2-9-15,7 3-33 16,-4-2-9 0,-3-1-9-16,-7 1 0 0,-21-2-71 15,-10 1-74-15</inkml:trace>
  <inkml:trace contextRef="#ctx0" brushRef="#br0" timeOffset="341964.7961">16509 13731 530 0,'-4'2'315'0,"-2"1"-8"16,8 1-84-16,19-2-41 15,7-1-25-15,22-1-51 16,14 0-20-16,9-2-47 15,7 1-16-15,-7 1-69 16,-6 1-133-16</inkml:trace>
  <inkml:trace contextRef="#ctx0" brushRef="#br0" timeOffset="342374.3549">17530 13456 915 0,'-15'-8'419'15,"-11"-4"-201"-15,-8 6-110 16,-9 7-36-16,-6 14-64 15,-4 7-22-15,5 20-21 16,9 5-2-16,16 8 9 16,10 4 11-16,23 2 16 15,11 3 2-15,29-7 7 16,15-8 2-16,18-23 7 16,3-15 16-16,0-25 46 15,-5-12 13-15,-13-22 47 16,-9-8 16-16,-28-4 15 15,-16 1 4-15,-33 8-40 0,-17 2-35 16,-17 9-69 0,-4 3-26-16,5 10-61 0,6 10-51 15,4 13-131-15,5 5-93 16</inkml:trace>
  <inkml:trace contextRef="#ctx0" brushRef="#br0" timeOffset="342605.8815">17701 13506 798 0,'0'-6'464'16,"2"-7"-88"-16,-9 13-158 15,-9 2-54-15,-14 14-89 16,-5 10-32-16,-15 15-20 15,1 7-3-15,-2 11-6 16,-1 3-2-16,15-2-3 0,9-4-1 16,9-13-103-1</inkml:trace>
  <inkml:trace contextRef="#ctx0" brushRef="#br0" timeOffset="348806.9726">8150 15214 676 0,'3'-1'278'0,"8"-8"-135"16,5-5-33-16,12-15-17 15,3-9-19 1,4-5-17-16,-3-6 7 0,-10 3 23 15,-3 4 16-15,-12 7-4 16,-4 6-4-16,0 14-9 16,-6 8-30-16,-1 17-53 15,4 15-16-15,0 21-32 16,4 11 10-16,5 16 19 16,-5 4 6-16,1 3 10 15,1-6 4-15,-4-11 3 16,1-11 0-16,2-20-66 15,2-9-70-15</inkml:trace>
  <inkml:trace contextRef="#ctx0" brushRef="#br0" timeOffset="349220.4701">8631 14933 1045 0,'-11'-6'492'16,"-4"-6"-200"-16,5 6-94 0,16 14-114 16,13 10-41-1,30 17-53-15,10 7 0 16,5 5 6-16,-3 2-1 16,-22-1 0-16,-10 1-1 15,-22-2-2-15,-7 1 1 0,-18 1 3 16,-7-3 4-16,-6-6 9 15,-4-10-6 1,-1-17-35-16,1-11-17 0,11-13-41 16,8-10 0-16,18-18 23 15,11-2 11-15,18-15 38 16,5 0 17-16,11 2 30 16,3 1 11-16,-18 3 50 15,-12 4 11-15,-33 6 3 16,-11 6-5-16,-20 11-58 15,-7 8-26-15,-1 15-33 16,-1 5-3-16,17 7-91 16,18 5-76-16</inkml:trace>
  <inkml:trace contextRef="#ctx0" brushRef="#br0" timeOffset="349849.796">9166 14957 608 0,'0'-4'362'0,"3"-3"-15"16,11 0-144-16,17 2-83 0,8 2-32 16,9 2-40-16,2 1-12 15,-1 3-19 1,-3-1-3-16,-6 0 0 16,-6-4 1-16,-15-3 9 15,-4 0-10-15,-14-3-39 16,-5 0-20-16,-11 3-35 15,-5 2 0-15,-3 4 21 16,1 7 12-16,1 5 18 0,-2 3 6 16,6 14 3-1,0 1-3-15,5 5-4 0,5 2 3 16,2 1 18 0,3 5 6-16,2 9 18 15,2 2 7-15,4 2-3 0,0-1 0 16,-1-9 15-16,-3-2 1 15,-8-15 13-15,-5-7 9 16,-12-11-9-16,-5-5-2 16,-2-7-11-16,0 0-10 15,9-1-19-15,4-4-9 16,14 6-5-16,5 3 5 0,16 0 10 16,9-1 12-16,11-1 17 15,5-2 8-15,10 0 3 16,-3-2 0-16,2-3-9 15,-2-1-10-15,-18 0-7 0,0 5-6 16,-14 0-19 0,-4 5-28-16</inkml:trace>
  <inkml:trace contextRef="#ctx0" brushRef="#br0" timeOffset="352014.4634">10056 15129 895 0,'1'0'365'0,"8"1"-169"0,8-1-83 16,25 1-28-16,7-1-3 16,17-1-44-16,0 0-20 15,-6-1-8-15,-3 2-7 0,-15 0-114 16,-4 6-133 0</inkml:trace>
  <inkml:trace contextRef="#ctx0" brushRef="#br0" timeOffset="352207.3434">10064 15284 551 0,'-3'1'332'0,"8"0"-20"16,10-1-47-16,29 0-88 15,13-4-25-15,17 0-49 16,2 0-25-16,-10 3-24 15,-9 1-14-15,-15 3-30 16,-7-1-71-16</inkml:trace>
  <inkml:trace contextRef="#ctx0" brushRef="#br0" timeOffset="354209.2864">10833 15243 1235 0,'0'0'488'16,"7"-1"-312"-1,16 1-82-15,31 0-55 0,17 0-1 16,26-1-14-16,-7-3-8 15,-5-4-96 1,-11-3-121-16</inkml:trace>
  <inkml:trace contextRef="#ctx0" brushRef="#br0" timeOffset="354700.8334">11950 14896 1012 0,'-16'-11'518'16,"-15"-12"-162"-16,-4 15-175 15,-2 6-53-15,-4 15-89 16,5 12-38-16,2 24-25 15,2 10-5-15,13 17 10 16,5 7 9-16,16 2 8 16,13 2 1-16,17-16 1 15,3-12 0-15,14-34 2 0,1-16 4 16,0-27 32 0,-5-17 44-16,-21-14 80 15,-13-4 24-15,-30 3-1 0,-17 10-42 16,-26 23-86-16,-8 11-33 15,-15 25-57-15,0 9-77 0</inkml:trace>
  <inkml:trace contextRef="#ctx0" brushRef="#br0" timeOffset="356036.2">9161 16210 789 0,'18'-3'358'15,"11"-3"-130"-15,19 6-123 0,9 1-11 16,12 4-34-16,2 1-29 16,-3 1-18-16,-11-2 0 15,-22 2-3-15,-13-2-27 16,-18-3-67-16,-6-1-43 16,-12-2-70-16,-5-3 21 15,-7-7 66-15,-1 0 44 0,-1 2 114 16,4 2 35-1,2 7 33-15,3 2 8 0,3 8-22 16,2 6-24-16,5 13-38 16,2 7-14-16,7 15-24 15,0 8-2-15,6 6 0 16,-4 0 2-16,-3-4 6 16,1-3 1-16,-11-8 5 15,-1-2 5-15,-5-8 8 16,-5-7 8-16,-1-18 14 15,-1-5 1-15,2-13-11 0,8-3-16 16,7 3-5-16,5 3 0 16,9 1 9-16,3 1 12 15,17 3-2-15,4-1-2 16,13-4-8-16,9 0-3 16,5-9-12-16,7 1 21 15,-4-4-200-15</inkml:trace>
  <inkml:trace contextRef="#ctx0" brushRef="#br0" timeOffset="356445.285">10040 16460 887 0,'0'0'359'16,"8"-2"-192"-16,7 2-35 16,20-3-20-16,10 3-7 15,15-1-45-15,1 1-19 16,-3 2-24-16,-5-2-7 15,-10 2-82-15,-2-2-124 16</inkml:trace>
  <inkml:trace contextRef="#ctx0" brushRef="#br0" timeOffset="356654.2402">10108 16621 785 0,'1'3'393'16,"1"1"-8"-16,23 2-295 15,11-2-2-15,18-1-5 16,9 0-30-16,0-1-27 16,0 3 13-16,-2-3-223 15</inkml:trace>
  <inkml:trace contextRef="#ctx0" brushRef="#br0" timeOffset="357103.9269">10862 16590 972 0,'4'2'390'0,"17"-1"-210"15,12 2-36-15,31 2-16 16,13 0-29-16,6 3-64 16,-5 0-15-16,-11-1-104 15</inkml:trace>
  <inkml:trace contextRef="#ctx0" brushRef="#br0" timeOffset="357634.8711">11799 16276 474 0,'-4'1'298'0,"4"2"62"0,0-3-143 0,0-1-48 15,0-1-17-15,20-22-47 16,38-39-16-16,-27 20-9 16,-2 2-2-16,-10 0-14 15,-3 2-12-15,-8 13-8 16,-5 7 1-16,-3 14-23 15,-4 7-14-15,-3 22-25 16,1 10-14-16,0 23 6 16,0 14 11-1,8 10 12-15,6 2 42 0,16-10-152 16,5-13-124-16</inkml:trace>
  <inkml:trace contextRef="#ctx0" brushRef="#br0" timeOffset="357835.7476">11681 16644 1094 0,'24'-2'442'16,"20"-5"-295"-16,23-1-69 0,13 2-10 15,20 2-42-15,5 4-11 0,-13 4-54 16,-9 3-143-16</inkml:trace>
  <inkml:trace contextRef="#ctx0" brushRef="#br0" timeOffset="358264.6713">11701 16921 1002 0,'0'-6'375'0,"8"-8"-258"0,3 0-42 16,19-1 3-16,6 3-5 15,17 6-25-15,9 6-19 16,5 11-20-16,-6 7-2 15,-21 7-1-15,-16 6 1 16,-30 3 5-16,-11-2 0 16,-19 1 6-16,0-4 1 15,4-10 5-15,8-6 2 0,16-12-18 16,8-3-8-16,20-2-17 16,13-1-5-16,14 5 7 15,3-1 5-15,-3 10 8 16,-5 8 11-16,-25 10 35 15,-16 11 21-15,-30 2 21 16,-19 2-3-16,-18-9-16 16,-5-11-13-16,9-22-31 15,8-11-44-15,24-16-148 16,15-2-105-16</inkml:trace>
  <inkml:trace contextRef="#ctx0" brushRef="#br0" timeOffset="358853.7351">13042 16252 984 0,'0'1'406'16,"-5"7"-244"-16,-7 15-47 0,-14 26-61 16,-8 13-6-1,-5 17-17-15,-1 4-9 0,5-8-8 16,5-8-3-16,12-17 3 0,6-11 2 16,9-23 15-1,1-15 6-15,6-18-2 0,8-13-4 16,4-19-13-16,5-5-6 15,4-11 0 1,-1-3 1-16,6-1 7 0,4 2 7 16,-3 16 15-16,0 9 1 15,-5 26-15 1,-3 12-12-16,2 20-24 16,-1 15-4-16,-1 24 2 15,1 9 0-15,0 7 6 16,3 3 1-16,-2-1 3 15,3 0 1-15,-5-3 1 16,0-7-4-16,-5-19-62 16,-6-11-30-16,-10-22-125 15</inkml:trace>
  <inkml:trace contextRef="#ctx0" brushRef="#br0" timeOffset="358999.9826">12820 16653 865 0,'0'-1'458'16,"7"-7"-89"-16,14 0-153 15,31 4-117-15,19 2-23 16,20 1-38-16,3 7 30 0</inkml:trace>
  <inkml:trace contextRef="#ctx0" brushRef="#br0" timeOffset="388465.1344">1478 15493 828 0,'18'0'334'16,"9"-1"-163"0,41-6-114-16,22-4 5 15,37-5 11-15,10-4-13 0,3 2-21 16,-9 4-5-1,-33 6-9-15,-13 8-10 0,-36 9-112 16,-20 5-103 0</inkml:trace>
  <inkml:trace contextRef="#ctx0" brushRef="#br0" timeOffset="388622.6386">2039 15428 725 0,'-4'0'325'0,"-2"4"-162"16,6 7-64-16,4 13-49 0,3 9-2 0,0 13 5 31,2 9-1-31,-3 7-17 0,2 0-10 16,4-4-9-16,3-6 14 15,10-13-185 1</inkml:trace>
  <inkml:trace contextRef="#ctx0" brushRef="#br0" timeOffset="388869.1007">2356 15731 845 0,'-12'0'401'15,"-7"3"-146"-15,6 9-197 16,5 2-40-16,12 5-47 0,10 1-8 16,16-6 14-16,7-2 15 15,7-9 47-15,0-4 5 16,-11-7 78-16,-9-3 37 15,-13-3 36-15,-12-2 16 16,-16-1-64-16,-4-2-43 16,-19 4-72-16,-1-1-9 15,3 7-180-15,5 1-85 0</inkml:trace>
  <inkml:trace contextRef="#ctx0" brushRef="#br0" timeOffset="389251.0076">3053 15452 1135 0,'-2'-4'480'15,"-2"4"-312"-15,3 5-73 0,1-5-94 16,4 24-22-16,5 41 5 16,-3-26 12-16,-2-6-9 15,8-1-69 1</inkml:trace>
  <inkml:trace contextRef="#ctx0" brushRef="#br0" timeOffset="389377.4679">3186 15498 611 0,'-5'-2'402'0,"-2"2"4"16,4 8-202-16,0 9-141 0,6 8-39 15,8 8-19 1,4-2-4-16</inkml:trace>
  <inkml:trace contextRef="#ctx0" brushRef="#br0" timeOffset="389587.8063">3342 15485 1051 0,'2'8'403'0,"3"12"-272"16,3 11-85-16,11 19-18 16,2 8-10-16,-2 21-11 15,1 2 1-15,-11-5 1 16,1-3 1-16,-3-15 3 15,0-13 3 1,-6-14-3-16,2-12-36 0,-8-17-256 0</inkml:trace>
  <inkml:trace contextRef="#ctx0" brushRef="#br0" timeOffset="389722.3034">3467 15756 1010 0,'8'-1'399'0,"9"0"-252"0,3 1-111 16,11 3-55 0,1 0-104-16</inkml:trace>
  <inkml:trace contextRef="#ctx0" brushRef="#br0" timeOffset="390187.0211">3883 15518 1038 0,'-12'-7'449'0,"-16"-1"-245"0,1 2-59 16,3 6-89-16,5 4-38 15,7 9-46-15,4 1-10 16,13 2-2-16,6 3 7 16,12-7 13-16,7-3 6 15,1-6 11-15,0-1 3 16,-9-2 8-16,-6 0 2 0,-10 4 5 15,-7-4 4-15,-13 2 3 16,-4 2-1-16,-9 1-6 16,0 7-8-16,7 3-14 15,5 3-6-15,11 7-4 16,6 2 2-16,10-4 10 16,2-3 5-16,13-8 10 15,2-8 11-15,-1-5 18 16,3-6 4-16,-3-8 1 15,-4-6-6-15,-3-6-10 16,-5-1-2-16,-9 1-1 16,-1 3 0-16,-6 3 1 15,0 5-4-15,-1 9-7 0,1 1-9 16,2 12-11 0,0 7-2-16,1 4-3 15,-1 6 4-15,3 6 2 16,-3-1 5-16,5 2-109 15,0-5-85-15</inkml:trace>
  <inkml:trace contextRef="#ctx0" brushRef="#br0" timeOffset="390306.597">4016 15327 1018 0,'-3'-8'542'0,"-5"-11"-83"0,5 19-408 16,9 15-54-16</inkml:trace>
  <inkml:trace contextRef="#ctx0" brushRef="#br0" timeOffset="390844.3302">4487 15613 845 0,'-4'-3'417'0,"-16"-8"-124"0,-1 0-49 16,-14-2-67-16,-9-1-34 15,-1 9-65-15,1 2-24 16,14 11-43-16,9 7-11 16,18 12-10-16,4 3-3 0,15 3-1 15,7-2 3-15,11-9 1 16,3-5 1 0,-1-12 6-16,-2-5 3 15,-10-8 5-15,-6-4 3 16,-3-8-3-16,-4 0 1 0,-2-3-2 15,0-1 1-15,-3 0 2 16,-1 5 0-16,-2 8-9 16,-1 4-13-16,2 13-8 15,4 3-1-15,3 8 7 16,1 3 8-16,3 2 8 16,3 1 1-16,-1-5 0 15,0-4 0-15,-3-6 3 16,-3-7 16-16,3-6 29 15,0-7 6-15,3-10 5 16,-2-4-14-16,-3-3-40 16,-1-2-69-16</inkml:trace>
  <inkml:trace contextRef="#ctx0" brushRef="#br0" timeOffset="391191.2632">4931 15295 804 0,'-1'5'371'0,"1"7"-144"16,3 10-106-16,1 8-62 15,1 5-14-15,-1-3-16 16,0-1-6-16,3-12-42 0,-2-7-80 15</inkml:trace>
  <inkml:trace contextRef="#ctx0" brushRef="#br0" timeOffset="391320.5375">5036 15279 795 0,'0'1'454'0,"-2"12"-61"0,2 4-145 0,0 18-148 16,1 6-15-16,7 4-35 15,2 2-3 1</inkml:trace>
  <inkml:trace contextRef="#ctx0" brushRef="#br0" timeOffset="391908.4983">5697 15541 972 0,'-22'3'453'15,"11"-1"-220"1,1 1-64-16,-48 17-108 0,3 5-41 0,17 13-32 16,38-3-7-16,21-2 4 15,16-4 4-15,14-12 13 16,3-7 7-16,-5-14 12 15,-10-9 9-15,-16-8 22 0,-11-5 8 16,-14-12 9 0,-4-4-7-16,-9-18-6 15,2-7-8-15,9-5-23 16,4 0-13-16,21 17-34 16,11 11-10-16,4 26-81 15,5 12-82-15</inkml:trace>
  <inkml:trace contextRef="#ctx0" brushRef="#br0" timeOffset="392259.045">5919 15565 855 0,'4'0'451'0,"4"-4"-146"15,0 9-138-15,2 10-60 0,-4 7-62 16,-6 4-14-16,-1 7-12 16,-2-4-2-16,3-4-9 15,6-3-1-15,3-13-1 16,-3-6 2-16,3-8 10 16,1-8 1-16,0-4 0 15,5-3-4-15,1 2-10 16,-1 2-4-16,0 7-4 15,-1 9-3-15,-5 14 16 16,-2 9 13-16,-7 11 11 16,-1 5 4-16,0-1-11 15,2-2-12-15,12-13-71 16,4-8-44-16,13-21-279 16</inkml:trace>
  <inkml:trace contextRef="#ctx0" brushRef="#br0">6151 15518 770 0,'18'-11'396'0,"11"-10"-131"16,17 0-114-16,4 3-9 16,-4 8-39-16,-3 9-14 0</inkml:trace>
  <inkml:trace contextRef="#ctx0" brushRef="#br0" timeOffset="393166.5616">6571 15667 677 0,'-7'2'312'0,"-4"3"-155"15,4 5-60-15,4 7-65 0,5 1-17 16,11 1 9-16,6-3 15 16,13-8 26-16,4-6 4 15,1-7 4-15,-2-6 14 16,-11-6 6 0,-9 1 0-16,-8-2-10 15,-6 1-23-15,-5 7-18 0,-2 2-9 16,-8 9-23-16,2 8-6 15,2 6-24-15,3 5-7 16,11 3 6-16,5-4 2 16,15 0 8-16,5-8 8 0,5-5 21 15,-1-4 18 1,-12-3 39-16,-3-5 14 0,-8-3 3 16,-2-1-9-1,3-5-58-15,-11-4-86 16</inkml:trace>
  <inkml:trace contextRef="#ctx0" brushRef="#br0" timeOffset="393261.4853">6776 15463 1027 0,'-7'-3'506'0,"-6"-2"-192"0,6 4-206 15,4 5-70-15,12 8-150 16,5 4-190 0</inkml:trace>
  <inkml:trace contextRef="#ctx0" brushRef="#br0" timeOffset="393466.1218">7007 15606 972 0,'-4'0'472'0,"2"8"-144"15,0-1-181-15,14 12-104 16,6 3-16-16,7 2-20 16,6 4-2-16,-5-9 2 15,0-4 2 1,-7-10 34-16,-4-8 32 0,-2-9 37 15,-2-5 7 1,-4-8-27-16,-1 0-31 0,-1-2-139 0,-1 6-64 16</inkml:trace>
  <inkml:trace contextRef="#ctx0" brushRef="#br0" timeOffset="393989.3515">7431 15548 866 0,'-7'-2'448'16,"-9"-3"-148"-16,2 5-127 31,-1 0-47-31,8 2-79 16,3 3-31-16,14 3-23 15,6 1-5-15,7-1 5 16,7-2 7-16,0-2 5 16,-6-1 4-16,-9-2 5 15,-5 1 0-15,-16-2 0 0,-7 4-1 16,-14 1-3-16,-6 2-1 16,-1 2-3-16,7 2-5 15,7 4-10-15,5 2-6 16,12 6-10-16,6 0 0 15,10 1 11-15,4-1 5 16,8-8 10-16,1-3 5 0,9-9 11 16,2-5 8-16,-2-14 30 15,0-5 3-15,-10-10-3 16,-2-5-4-16,-5 4-23 16,-5-2-2-1,-7 7-6-15,-4 12-5 0,-4 8 1 16,-2 7-4-16,0 16-4 15,-1-1-2-15,4 13-8 16,3 3 1-16,6 4 0 16,4 4 1-16,1-2-53 15,-4-4-73-15</inkml:trace>
  <inkml:trace contextRef="#ctx0" brushRef="#br0" timeOffset="394412.8581">6360 15521 761 0,'2'1'380'0,"16"8"-92"16,-3 6-221-16,6 7-46 16,7 13-20-16,-13 0 2 15,4 11 4-15,-6 0 5 16,-11 1 4-16,-3-1 2 0,-6-9 10 16,1-1-41-1,6-14-147-15,3-5-149 0</inkml:trace>
  <inkml:trace contextRef="#ctx0" brushRef="#br0" timeOffset="394633.0348">6410 15642 1166 0,'-4'2'527'0,"-22"6"-257"16,0 7-74-16,-3 18-115 15,-7-2-35-15,13 10-30 0,4 0-49 16</inkml:trace>
  <inkml:trace contextRef="#ctx0" brushRef="#br0" timeOffset="395723.4109">1835 16451 959 0,'-7'-2'419'0,"-11"-5"-210"16,-2-1-51-16,-8 4-55 15,-2-3-17-15,0 7-36 16,-1 3-14-16,15 3-42 16,0 5-18-16,16 8-20 15,8 3-5-15,9 7 15 16,7-2 10-16,3-1 17 0,3-2 6 0,-3-10 6 31,1-7 3-31,-3-10-64 16,-5-8-144-16</inkml:trace>
  <inkml:trace contextRef="#ctx0" brushRef="#br0" timeOffset="395830.5493">1725 16312 630 0,'-6'0'370'0,"-5"-1"-53"0,5 3-181 15,9 5-285-15</inkml:trace>
  <inkml:trace contextRef="#ctx0" brushRef="#br0" timeOffset="396266.6498">1959 16382 981 0,'10'0'358'0,"19"0"-291"15,4 1-9-15,1 1-15 16,1-1-12-16,-4 2-12 16,-2 1-3-16,-14-4 6 15,-3 3 8-15,-14-3 15 16,-7 0 0-16,-5 7-9 15,-4 0-12-15,3 9-28 16,3 4-8-16,7 3-8 16,2 0 0-16,9 1 0 15,5-3 2-15,7-4 7 0,7-1 3 16,1-9 8 0,1-7 3-16,1-2 6 15,-5-6 3-15,-3-12 3 0,2 3 1 16,-7-11 0-16,1 0-1 15,-6 4 3-15,-7 6 0 16,-4 9 25-16,-4 4 7 0,1 14 5 16,-1 4-2-1,3 12-20-15,2 4-8 0,7 2-14 16,2 1 1 0,12-2-132-16</inkml:trace>
  <inkml:trace contextRef="#ctx0" brushRef="#br0" timeOffset="396714.3884">2812 16398 1041 0,'11'7'373'15,"20"6"-311"-15,11 0-8 0,11-5-5 16,-2-5-7 0,-5-4-10-16,-9-2-2 15,-13-5 3-15,-3-2-2 0,-19 0-8 16,-4 2-6-16,-15 3-15 16,-7 5-2-16,-3 11-7 15,3 6-4-15,5 5-4 16,7 5-7-16,7 5 0 15,5 1 2-15,17 3-87 16,6-2-215-16</inkml:trace>
  <inkml:trace contextRef="#ctx0" brushRef="#br0" timeOffset="396956.1824">3445 16488 891 0,'-13'-3'449'0,"-18"-5"-120"15,-9 0-66-15,0 4-93 0,2-3-50 16,13 11-100 0,8 4-44-16,12 5-40 15,10 8-3-15,11 3 16 0,5-4 19 16,9 0 21-16,3-3 6 16,7-6 5-16,-2-3 2 15,-3-10 14-15,-6-4 10 16,-17-11 19-16,-7 0 11 15,-13-4 0-15,-4-1-47 16,-16-2-317-16</inkml:trace>
  <inkml:trace contextRef="#ctx0" brushRef="#br0" timeOffset="397473.4623">3956 16597 808 0,'2'4'318'0,"19"7"-192"16,10 6-24-16,2-16 14 15,8-1-13-15,-4-13-28 16,-12-10-10-16,-1 5-18 16,-6-1 0-16,-15 0 3 15,-4-1-2-15,-16 1-7 16,-5-1-10-16,-5 2-19 16,3 6-12-16,2 10-27 15,4 6-7-15,8 22-11 16,2 4 1-16,9 18 10 15,3 6 5-15,6 7 10 16,6 3 6-16,4-4 13 16,3-5 12-16,1-12-154 15</inkml:trace>
  <inkml:trace contextRef="#ctx0" brushRef="#br0" timeOffset="398086.9814">4479 16430 602 0,'-7'-9'340'0,"-8"-7"-40"16,0 4-116-16,2 9-87 15,1 3-36 1,0 10-51-16,2 1-18 0,2 2-19 15,8 4-2-15,10-1 4 16,7 1 8-16,4-6 14 16,0-3 3-16,-8-3 6 15,-2-4-2-15,-5 2-4 16,-9-2-1-16,-7-1-3 16,-5 3 3-16,-12-2 3 0,3 5 7 15,3 3-3 1,2-2-5-16,10 5 3 15,3-1-2-15,9 5 0 16,5 3 4-16,8 2-3 16,5-2 4-16,4-8 20 0,-1-4 10 15,3-8 7-15,2-5 1 16,-6-5-10-16,0-7-5 16,-3-4-6-16,-3 5 1 15,-7-5 1-15,-2 4 0 16,-8 3 13-1,-2 0 4-15,-3 11-12 16,-4 3-9-16,2 8-23 0,-2 7-14 16,5 0-7-16,3 4 3 15,6 0 5-15,6-1 4 16,5-3 8-16,5 0 6 0,1-5 21 16,1-1 11-1,-2-7 24-15,-3-4-4 16,0-6-11-16,-5-3-5 15,-1 1-7-15,-3 1-39 16,-3 0-124-16,0-4-119 0</inkml:trace>
  <inkml:trace contextRef="#ctx0" brushRef="#br0" timeOffset="398191.5126">4678 16290 1124 0,'-5'-6'528'0,"-2"-2"-254"16,2 4-107-16,2 7-127 15,3 9-5-15</inkml:trace>
  <inkml:trace contextRef="#ctx0" brushRef="#br0" timeOffset="398586.1206">4932 16383 1113 0,'4'8'400'0,"4"14"-320"16,2 12-59-16,8 18-11 15,-8 2-1-15,-1 15-2 16,0 4-2-16,-3 0 6 15,-1 1 1-15,2-21-16 0,-3-11-31 16,-4-24-261-16</inkml:trace>
  <inkml:trace contextRef="#ctx0" brushRef="#br0" timeOffset="398729.6666">4996 16624 1087 0,'-3'-2'516'0,"7"-1"-197"15,0 1-196-15,-4 2-115 16,18 0-17-16,50 5-110 16,-23-3-137-16</inkml:trace>
  <inkml:trace contextRef="#ctx0" brushRef="#br0" timeOffset="398977.6616">5482 16492 1245 0,'-7'3'490'0,"-11"9"-334"16,-3 0-40-16,-5 5-43 16,-6 0-21-16,-1-6-22 0,1-5-4 15,1-9-24-15,2-9-8 16,5-4-15-16,3 1-5 16,9 0 9-1,10 0-4-15,10 0 1 16,8 1 4-16,14 9 5 0,5 5 10 15,7 14 6 1,0 7 4-16,-2 9 6 0,-3 5 0 16,-8-2 35-1,-2-2-86-15</inkml:trace>
  <inkml:trace contextRef="#ctx0" brushRef="#br0" timeOffset="399614.8514">6056 16364 560 0,'-5'-4'345'0,"-8"-1"-3"0,0 2-125 15,-9 6-89-15,3 2-31 16,3 3-54-16,3 3-24 15,13 3-39-15,9 1-8 0,10-3 2 16,6 0 7-16,10-3 16 16,-4-4 6-1,-5-3-9-15,-9 0-1 0,-18-1-2 16,-11 5-2-16,-17 8 9 16,-2 0 16-16,1 5 32 15,1-1 7-15,15-2 4 16,3 0-18-16,11-1-33 15,10-1-6-15,9 0-2 16,8-4 2-16,5-6 8 16,-1-1 2-16,-1-4-43 15,-1-4-61-15</inkml:trace>
  <inkml:trace contextRef="#ctx0" brushRef="#br0" timeOffset="399801.0651">6022 16281 1006 0,'-7'-14'398'15,"-8"-11"-276"-15,8 6-89 16,7 13-70-16,3 5-11 16,11 6 0-16,2 3 13 15,5 5 4-15,4 2 25 16,5 15 41-16,4 8 15 0,7 13 34 16,4 9-21-16,4 5-37 15,-4 0-9-15,-7-2-64 16,-6-3-67-16</inkml:trace>
  <inkml:trace contextRef="#ctx0" brushRef="#br0" timeOffset="399996.2682">6407 16424 1093 0,'-8'-4'532'16,"-13"0"-205"-16,-3 12-170 15,-4 11-51-15,-6 14-76 16,0 6-19-16,0 13-14 16,-1 2-2-16,7 5-16 0,8-2-61 15,9-11-479 1</inkml:trace>
  <inkml:trace contextRef="#ctx0" brushRef="#br0" timeOffset="400487.326">6541 16288 834 0,'-13'0'398'15,"-9"-3"-163"1,7 10-148-16,5 4-40 15,12 6-59-15,7 6-14 0,12 2 9 16,2-2 7-16,5-4 10 16,-3-8 5-16,-8-8 6 15,-2-3-2-15,-12 0-4 16,-6 0-6-16,-12 0-11 16,-7 3 0-16,-8 2 4 15,-1 1 4-15,12 4-5 0,3 2-4 16,11 7-13-1,5 1-3-15,2-5 8 16,10 3 6-16,4-11 23 16,10-1 10-16,7-2 13 15,-1-5 3-15,4-7-7 16,-2-3 0-16,-3-8-8 16,-1-4 0-16,-9 0 0 0,-2-2 2 15,-11 2 2 1,-3 4 8-16,-5 9 36 15,-2 6 0-15,2 10 2 0,-1 7-4 16,4 6-43-16,3 6-4 16,6 1-8-16,0 2 32 15,-1 0 57-15</inkml:trace>
  <inkml:trace contextRef="#ctx0" brushRef="#br0" timeOffset="401230.7942">1813 17272 597 0,'1'-2'307'0,"0"1"-77"16,-1 4-83-16,-1-3-47 0,-6 20-18 16,-25 49-9-16,5-25-21 15,-3-6-15-15,-1-2 0 16,1-21-2-16,9-8-3 0,4-17-14 15,4-9-7 1,6-8-16-16,-2-3-4 16,5-3 3-1,6-2-3-15,11 11 13 16,-4 2 3-16,9 19 0 0,2 8 9 16,6 18-7-1,13 12 4-15,9 3 8 0,-1 4-3 16,3-8 0-16,-1-3-2 15,-8-9 2-15,-3-8 1 0,-14-7 18 16,-5-10-34 0,-6-9-135-16,-9-3-133 15</inkml:trace>
  <inkml:trace contextRef="#ctx0" brushRef="#br0" timeOffset="401428.0564">2016 17333 791 0,'0'7'369'0,"10"11"-153"0,-1 5-78 0,0 5-65 15,10 2-21-15,-4 2-23 16,3-9-6 0,-2-8-3-1,1-7 19-15,-4-14 52 0,-3-4 13 16,0-14 5 0,0 0-18-16,-3-3-52 15,-2-6 2-15,-1 5-135 16,6 2-139-16</inkml:trace>
  <inkml:trace contextRef="#ctx0" brushRef="#br0" timeOffset="401851.1196">2323 17303 935 0,'0'7'362'0,"0"4"-238"16,15 0-88-16,8 2-2 15,9-5-8-15,0-5-2 16,-1-3-1-16,-5-2 3 16,-12-5 8-16,1-2 3 15,-11-3 5-15,-5 1-3 0,1 2-12 16,-10 2-10-16,-1 9-25 16,-8 10-10-16,-4 11-8 15,4 7 2-15,5 7 9 16,6-1 3-16,8 0 2 15,6-5 0-15,10-11 0 16,4-5 10-16,6-14 26 16,-2-1 9-16,0-8 15 15,0-6-5-15,-2-5-16 16,3-7-5-16,-8-3-5 0,-6-2-3 16,-4 5-2-16,-1 7-4 15,-5 14-20-15,-1 8-4 16,1 13-6-1,-3 5 1-15,2 8 13 16,2-2 2-16,2 1 4 16,4 1-23-16,-2-7-157 0</inkml:trace>
  <inkml:trace contextRef="#ctx0" brushRef="#br0" timeOffset="401982.8496">2651 17107 1354 0,'0'3'472'0,"-1"4"-378"15,4 9-576-15</inkml:trace>
  <inkml:trace contextRef="#ctx0" brushRef="#br0" timeOffset="402473.0676">2946 17329 837 0,'-9'12'326'15,"-9"21"-222"-15,7 2-35 16,17 2-19-16,5-3 5 0,18-5 14 15,1-11 11 1,7-12 11-16,-1-6-1 16,-5-19-1-16,-2 0-3 0,-13-10-12 15,-4-2-3-15,-10-8-16 16,-5-2-12-16,-7-7-15 16,-9-6-10-16,-3-1-11 15,-2 5-5-15,1 14-9 16,0 13-6-16,-1 18-24 15,5 8-6-15,7 16-7 16,8 8 5-16,18 7-35 16,12 6-67-16</inkml:trace>
  <inkml:trace contextRef="#ctx0" brushRef="#br0" timeOffset="402808.1656">3518 17320 789 0,'-11'-7'356'0,"-5"-6"-152"16,-6 3-38-16,-3 1-48 0,1 4-33 15,2 5-58-15,7 1-28 16,11 8-31-16,6 6-2 16,13 5 1-16,3-2 8 15,3-2 18-15,3-1 5 0,-11-6 6 16,-1-2 4-16,-6-1 4 15,-7-2-7-15,-8 4-9 16,-14-1-3-16,-6 6-5 16,-2 4 7-16,5 1 15 15,9 3 3-15,11 1 10 16,6-6 5-16,13-1 1 16,9-1-1-16,15-12-4 15,3 1-5-15,2-6-16 16,-3 0-26-16,-8-8-203 15</inkml:trace>
  <inkml:trace contextRef="#ctx0" brushRef="#br0" timeOffset="403326.7684">3656 17358 841 0,'0'-2'372'0,"5"-4"-158"0,3 1-105 15,11 1-43-15,7 1-28 16,6-2-35-16,5 1-2 15,-3-3 3-15,-4 2 4 16,-13 1 11-16,-10 1 9 16,-10 4-3-16,-11 3-3 15,-6 4-12-15,-3 7-8 0,-4 6 0 16,3 3 1-16,8 6-3 16,3-4 0-16,13 3 2 15,6 1-1-15,8-2 2 16,4-3 3-1,6-11 0-15,4-6 6 0,1-12 15 16,-3 0 3-16,-2-6 8 16,-2-9 0-16,-2-1-9 0,1-9-6 15,-5 1-11 1,-3 7-4-16,-5 10-13 16,-4 10-6-16,-3 8 7 15,-1 6 3-15,0 7 13 0,-3 1 5 16,1-1-6-1,2-2-2-15,0-9 0 16,2-6 1-16,3-8 6 16,1-5 0-16,5-8-6 15,2-4-3-15,3-2-7 0,-1 0 0 16,8 3-7-16,1 5 0 16,-1 11-2-1,0 3 5-15,-9 11 17 16,-4 8 11-16,-4 8 11 15,-5 1-2-15,-1 1 14 0,-1-1-62 16</inkml:trace>
  <inkml:trace contextRef="#ctx0" brushRef="#br0" timeOffset="403985.1153">4757 17276 1050 0,'-13'0'443'16,"-13"0"-266"-16,1 4-61 16,1 12-83-16,7 6-33 0,15 15-34 15,5 5 1-15,20 2 13 16,13-4 9-16,14-14 17 15,7-4 5-15,1-16 3 16,-8-6 4-16,-19-10 11 16,-12-8 5-16,-11 3 8 15,-5 2 3-15,-5 1-10 16,-6 2-7-16,-10 3-17 0,1 7-8 16,-5 6-14-16,4 15 0 15,5 12 4-15,0 4 2 16,13 13 6-1,3 0-1-15,12 2 1 16,2 0 0-16,3-6 0 16,-1-8 3-16,0-14-83 15,3-10-63-15</inkml:trace>
  <inkml:trace contextRef="#ctx0" brushRef="#br0" timeOffset="404260.9981">5206 17358 614 0,'-11'1'381'15,"-8"1"10"-15,5 7-258 16,2 0-40-16,8 11-70 16,5 4-23-16,8 7-13 15,7 5 4-15,5-8 9 16,2-3 12-16,7-12 37 15,0-9 15-15,0-6 51 0,-2-9 8 16,-11-8-5-16,-8-4 1 16,-14 1-35-16,-8-2-14 15,-19 4-24-15,-3 5-20 16,1 0-89 0,7 6-79-16</inkml:trace>
  <inkml:trace contextRef="#ctx0" brushRef="#br0" timeOffset="404752.8995">5486 17525 913 0,'2'3'324'0,"8"15"-279"15,7-8-2-15,10-2 19 16,7-2 2-16,4-11 7 0,0-4 0 16,-7-8-13-1,-5-1-1-15,-13-5-3 16,-8-2 0-16,-12 2-5 0,-8-3-5 16,-13 7-4-1,0 3-1-15,-3 8 5 0,6 8-9 16,5 12-22-1,5 9-9-15,7 15-13 16,6 8 4-16,7 6 7 16,4 7 1-16,5 2-1 0,-3-4 2 15,2-2 0-15,-2-6 5 16,4-9-64-16</inkml:trace>
  <inkml:trace contextRef="#ctx0" brushRef="#br0" timeOffset="405199.5041">6185 17381 683 0,'-5'3'419'16,"-6"5"10"-16,-7 8-258 0,-5 7-44 15,-7 5-48-15,-4-1-20 16,7 0-27-16,0-9-3 15,3-12 5-15,3-7 1 16,1-15-4-16,0-1-6 16,11-3-22-16,6 3-8 15,7-3-21-15,3 1-4 16,9 6 1-16,0 4 0 16,2 16 15-16,4 9 5 0,5 9 3 15,-1 4 6 1,4 8 1-16,3-4 0 15,-9-3-122-15,-5-3-215 0</inkml:trace>
  <inkml:trace contextRef="#ctx0" brushRef="#br0" timeOffset="405350.9339">6008 17058 960 0,'-2'-1'513'15,"0"4"-84"-15,4 11-285 16,6 14-129-16,3 7-9 16,5 12-76-16</inkml:trace>
  <inkml:trace contextRef="#ctx0" brushRef="#br0" timeOffset="405775.1586">6584 17049 776 0,'-1'-8'476'0,"-1"-10"0"15,2 10-183 1,-1 8-153 0,-3 13-60-16,0 23-80 15,0 12-12-15,1 26 11 16,3 4 1-16,6 3 44 0,2-7-96 16</inkml:trace>
  <inkml:trace contextRef="#ctx0" brushRef="#br0" timeOffset="405930.3487">6639 17691 1169 0,'1'-1'653'0,"2"-3"-63"15,1 2-392-15,-4 2-153 16,0 0-392-16</inkml:trace>
  <inkml:trace contextRef="#ctx0" brushRef="#br0" timeOffset="409500.5233">7565 16607 1087 0,'11'2'343'0,"31"3"-320"15,25 1-11-15,45-5 52 16,24-1 23-16,24 0 6 16,3 0-10-16,-6 1-14 15,-17 0-11-15,-42 2-62 16,-23-3-78-16</inkml:trace>
  <inkml:trace contextRef="#ctx0" brushRef="#br0" timeOffset="409925.1587">7939 16426 1056 0,'-8'4'416'15,"-16"8"-291"-15,-11 8-33 0,-34 12-64 16,-12 5-8-16,-11 10-12 16,2 2-7-16,32 1-8 15,20 1-3-15,50-7 1 16,27-3 9-16,57-4 25 15,23-3 6-15,26-7 92 16,12 1-45-16</inkml:trace>
  <inkml:trace contextRef="#ctx0" brushRef="#br0" timeOffset="448178.6975">17595 4742 605 0,'-3'-3'298'0,"-1"1"-105"16,1 2-48-16,2 0-64 16,0 0-25-16,0 0-24 15,-5 7-2-15,-1 3-1 16,-21 32 3-16,24-32 4 0,-3 1 1 15,-4 3 5-15,-4-2-2 16,0 8-2 0,-2 1-4-16,-4 4-8 15,3 5 1-15,-3 0-7 0,4-2-3 16,5 0-7 0,1-3-5-16,3 1-5 15,1 3 0-15,0 1 0 0,0 2 0 16,0-1-1-16,0 3 5 15,1 0 4 1,-1 0 3-16,2 3 2 16,1-4-4-16,1-1-3 15,-1-2-1-15,1 3-1 0,-1-6-2 16,1 3-1-16,2 1 0 0,-2 4-1 16,0 2 1-16,2 1-1 15,1 1 0-15,1-7-2 16,5 2 0-16,2-4 1 15,5 1 1-15,0 0 2 16,2 2-1-16,0 6 2 16,-4 2-1-1,-2 7 0-15,0 2 0 0,-2 4 3 16,2-5 1-16,4-2 2 16,2-1 1-16,5-8-2 15,4 0-2-15,0-9-2 16,4-1-1-16,2-2-1 15,-6-1 1-15,2 9 0 16,2-1 0-16,-5 9-1 16,4 5 1-16,0 2 0 0,0-3 0 15,3-4-1 1,0-3-1-16,-1-4 1 16,2 1-1-16,-1-9 1 15,7 5 0-15,-1-2 0 16,-3-2 1-16,-2 8 0 15,-4 0-1-15,-3 5-1 0,1 3 0 16,3 0-1-16,2-8-1 16,5-3 2-1,2-2 0-15,2-6 0 0,2 2 0 16,1-7 0-16,1-2 0 16,-3 1 1-16,2-2 0 15,-4-1-1-15,-1 4 0 16,-1-2 0-16,0 1 0 15,6 4 0-15,1-5 0 16,5-4 0-16,3 1 1 16,3-2 0-16,0-4-1 0,-5 6 1 15,-3-4 1-15,-7 5 1 16,-1 2 1-16,3-1-1 16,2 2-1-16,4-6-3 15,3 1-3-15,6-8 0 16,3-3 0-16,-7-6 3 15,1-3 1-15,-6 0 1 16,0 3 1-16,4 3 0 16,-1 2 0-16,2 1 2 15,1 0 0-15,0-3-2 16,-4-2-1-16,1-3-1 0,-5-8-3 16,-3-3 3-16,2-1 1 15,0-5 1 1,4 0 0-16,1 3 1 0,1-1 0 15,2 0-1-15,-1 5-1 16,-3-2 3-16,-6 4-1 16,0 3-2-1,-4-5-1-15,3 2-1 0,6-2 1 16,0-7 0-16,5 3 1 16,3-8 0-16,-2 0 0 0,-2 0 1 15,-6-2 2 1,-10-2 0-16,-2-1 0 0,-4-1 10 15,-1-3 9-15,0 1 3 16,4-1 2-16,1-2-7 16,4-3-8-16,-2-5-1 15,3-1 0-15,-2 0-1 16,-1 4 0-16,-5 2 2 16,-4 3 0-16,-4 2 3 15,-7-2 0-15,-2 0-3 16,-1-1-2-16,-2-3-5 15,6-3-2-15,1-6 0 16,0-7-2-16,5-3 2 16,-3 0 0-16,-3 5 2 15,-5 4-2-15,-1 8 36 16,-6 1 1-16,0 3 2 16,-2 2 1-16,-1-11-35 15,3 0-3-15,0-10-3 16,3-4-1-16,0 4 1 0,-2 1 0 15,-7 11 3 1,-2 3 1-16,-5 6 21 0,-3 3 4 16,-1 1 0-16,0-2-1 15,-1-7-22-15,2-3-4 0,4-3-3 16,-3-5 0 0,1 5 0-16,-5 2 1 15,-2 8 2-15,0 5 1 16,-5 7-1-16,-1 2 2 15,-9 2 0-15,-3-3-1 0,-7-3 1 16,2-1-2-16,0-6-2 16,1 1-1-16,3-2 0 15,0 0 1-15,3 2-1 16,2 3 0-16,-1 3 2 16,4 4 1-16,-2 4 0 15,-3 0 0-15,-4 0-2 16,-2 2-2-16,1-4-1 15,-3-1 1-15,0-1-1 16,1-2 1-16,-3-1 0 16,4 4 0-16,-2 5-1 15,1 4 0-15,2 7-1 16,-3 5 0-16,-1-1 1 16,-1 1 0-16,1-7 0 15,6 1 0-15,8-4 0 16,-1 0 0-16,3 5-1 0,0-1-1 0,3 4-3 15,3 4 0-15,6 1-2 16,5 1-1 0,3 3-4-16,4-2-1 15,2 1 1-15,0-3 2 0,0 0 7 16,0 0 1 0,0 0 2-16,0 0 0 15,0 0 1-15,0 0 0 0,0 0 0 16,0 0 2-16,0 0 0 15,0 0 2-15,0 0 1 16,0 0 1-16,0 0-2 16,0 0-4-16,0 15-4 15,5 29-4-15,5-17-6 16,6 4 0-16,14 7 2 16,13 11 1-16,19 7 5 0,3 2 2 15,-3-4 4 1,-8-10 1-16,-25-11 4 15,-7-8 1-15,-12-6 2 0,-9-6 1 16,-2-2 6 0,-6-7 2-16,-9-2 5 15,0-5 1-15,-9-7-8 16,-2-9-2-16,-16-19-3 16,-7-9-2-16,-14-13 2 15,-1 1-2-15,8 3-7 0,9 12-3 16,11 14 0-16,9 5 1 15,9 11 0-15,4-2 0 16,9 1-7-16,2 0-4 16,9-3-5-16,5 0-1 15,13-5 2-15,10-1 2 0,21-3 4 16,13-4 3 0,20-7 5-16,3-5 1 0,-10 1 1 15,-9 5 2-15,-23 11 2 16,-14 12 1-16,-13 9 0 15,-7 5 0-15,-10 5 4 16,0 3 0-16,-4 0 4 16,-4-3 3-16,1-2 0 15,-2-3 9-15,1-4 8 16,2 3-1-16,1 0-5 16,0 0-10-16,0 0-12 15,0-1-2-15,0 1-7 16,0 0-16-16,-1 0-81 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10:04:35.776"/>
    </inkml:context>
    <inkml:brush xml:id="br0">
      <inkml:brushProperty name="width" value="0.05292" units="cm"/>
      <inkml:brushProperty name="height" value="0.05292" units="cm"/>
      <inkml:brushProperty name="color" value="#FF0000"/>
    </inkml:brush>
  </inkml:definitions>
  <inkml:trace contextRef="#ctx0" brushRef="#br0">2255 11249 678 0,'-17'-7'397'0,"-14"-6"-67"15,-14 3-99-15,-1 4-34 16,1 9-63-16,0 10-33 16,10 13-57-16,3 3-20 15,14 9-24-15,13-1-10 16,19-2-1-16,10-6 2 0,15-7 4 16,0-1 4-16,3-11 2 15,-2-1 3-15,-10-8 3 16,-2-2 4-16,-15 2 16 15,-10 0 4-15,-17-1 3 16,-8 0-2-16,-15 4-12 16,-6-3-5-16,-7 5-6 15,-2 3-4-15,5 3-12 16,3 8-6-16,18 5-6 16,9 0 0-16,22 3 5 15,14 5 3-15,20-6 6 16,3 1 3-16,6-8 3 15,-6-6 3-15,-1-5 16 16,-7-6-57-16,-6-2-170 16,-5-3-222-16</inkml:trace>
  <inkml:trace contextRef="#ctx0" brushRef="#br0" timeOffset="124.81">1779 11371 786 0,'-3'0'332'0,"-3"1"-172"16,16 6-137-16,3 3-23 16,18 9-33-16,10 3-169 0</inkml:trace>
  <inkml:trace contextRef="#ctx0" brushRef="#br0" timeOffset="289.13">2404 11553 1039 0,'1'5'466'0,"3"4"-196"16,7 16-174-16,4 7-10 16,9 27-45-16,1 11-14 15,-1 12-18-15,-3-2-36 16,-3-10-127-16,7-6-112 16</inkml:trace>
  <inkml:trace contextRef="#ctx0" brushRef="#br0" timeOffset="476.58">2668 11569 1040 0,'-11'3'485'0,"-23"8"-192"16,4 7-59-16,-8 16-101 16,-3 6-28-16,-3 15-59 15,-6 4-23-15,8 3-22 16,6-4-3-16,14-8-85 15,9-10-85-15,13-11-402 16</inkml:trace>
  <inkml:trace contextRef="#ctx0" brushRef="#br0" timeOffset="1156.84">3021 11675 673 0,'0'-10'371'0,"-1"-8"-79"0,-7 1-127 16,-3 1-23-16,-4 3-33 15,-3 3-11-15,-6 2-17 16,-6 3-14-16,-4 8-35 15,2 3-17-15,4 11-27 16,6 5-6-16,12 6-7 16,5 2 2-16,9-1 7 15,8-2 4-15,14-15 14 16,3-4 5-16,8-6 7 31,-3-6 2-31,-4-6 2 0,-3-4 0 16,-9-8 4-16,-9-1 0 15,-3 0-3-15,-5 0-1 0,-2 7-3 16,-2 2-3-16,-5 8-6 16,2 6-6-16,3 5-4 15,2 5-1-15,6 4 2 16,3 3 4-16,1 3 5 16,5-4 3-16,5 1 5 15,0-5 2-15,5-4 0 16,4 0 1-16,-5-8 1 15,2 0 0-15,1-12 2 16,-4-4 1-16,0-8-1 16,-7-4-1-16,-6-4-2 15,-3 2 0-15,-6 2 1 16,1 2-1-16,0 10 11 16,-2 1 10-16,-5 15 1 15,1 11-2-15,-2 11-8 16,5 12-13-16,2 14-5 15,2 5 0-15,3 20-6 0,0 2-1 16,-1-2-1-16,-4-6 1 16,9-19-1-16,2-7 1 15,3-14 2-15,4-8-31 16,-7-12-168-16,0-7-249 16</inkml:trace>
  <inkml:trace contextRef="#ctx0" brushRef="#br0" timeOffset="1297.45">3295 11764 1088 0,'7'-5'430'0,"7"-6"-304"16,10-1-58-16,15 4-56 16,3 2-93-16</inkml:trace>
  <inkml:trace contextRef="#ctx0" brushRef="#br0" timeOffset="1649.02">3774 11529 860 0,'-7'-3'471'0,"-9"-4"-91"16,-6 4-96-16,-4 1-122 15,0 3-48-15,2 6-75 0,5-1-26 16,10 5-32-16,5-4-10 15,9 5 0-15,5-1 2 16,10-3 15-16,1 2 6 16,2-3 6-16,-4 0 1 15,-6-2-7-15,-6 0-4 16,-12-2-3-16,-6 2-1 16,-10 5 9-16,-2-2 4 15,2 6 1-15,3-5 1 0,11 3 4 16,4-2 5-16,8 3 14 15,7 1 9-15,7-3 3 16,5-1-4-16,-1-4-13 16,0-2-6-16,3-3-129 0</inkml:trace>
  <inkml:trace contextRef="#ctx0" brushRef="#br0" timeOffset="2489.75">4726 11510 1048 0,'13'7'419'16,"4"16"-268"-16,-1 0-31 16,-15 7-33-16,-9 8-14 15,-8 4-26-15,0-4-17 16,5-10-16-16,6-9-1 15,5-17-8-15,0-7-9 0,5-18-8 16,6-6-4-16,7-7 4 16,8 1 8-16,2 3 4 15,0 7 0-15,-4-1 1 16,-2 6 4-16,-7 10 14 16,-6 1 2-16,-5 12 6 15,-9 5 2-15,-6 3-7 16,-1 5-2-16,3 5-7 15,9 2-7-15,12 1-7 16,6 2-2-16,7-3 1 16,4-3 0-16,5-5 2 15,3-6 1-15,6-11-16 16,-1-2-23-16,-1-9-51 16,-5-2-7-16,-5-6 14 15,-2-2 23-15,0-1 55 0,-4-2 9 16,-4 0 46-16,-7 4 26 15,-13 6 58-15,-4 7 22 16,-17 9-4-16,-7 2-19 16,-6 6-49-16,0 4-25 15,0 3-37-15,7 1-12 16,8 6-15-16,9 2-3 16,15 1-5-16,8 2 1 15,8-7 3-15,5-3 2 0,6-8 6 16,-1-4 0-16,4-8-37 15,-5-5-26-15,-5-7-114 32,-7-8-71-32</inkml:trace>
  <inkml:trace contextRef="#ctx0" brushRef="#br0" timeOffset="2599.29">5313 11313 1085 0,'-5'-14'486'0,"-6"-10"-237"15,4 8-74-15,4 12-113 16,3 4-41-16,8 11-86 15,4 5-117-15</inkml:trace>
  <inkml:trace contextRef="#ctx0" brushRef="#br0" timeOffset="2802.37">5571 11502 1240 0,'-5'5'528'0,"-4"16"-290"15,-1-1-65-15,4 21-78 16,5 13-30-16,4 18-39 16,5 11-12-16,6 3-7 15,0-8-2-15,-2-17 1 0,0-5 1 16,-3-18-1-16,-3-6-16 16,1-11-157-16,-2-11-154 15</inkml:trace>
  <inkml:trace contextRef="#ctx0" brushRef="#br0" timeOffset="2966.17">5578 11694 1259 0,'10'-2'473'0,"17"2"-345"16,4 3-62-16,15 1-27 31,4 3-10-31,-4 0-56 0,1-1-105 15</inkml:trace>
  <inkml:trace contextRef="#ctx0" brushRef="#br0" timeOffset="3184.87">5902 11274 1070 0,'-1'1'433'0,"1"5"-259"0,3 23-94 16,4 16-32-16,6 23 14 15,3 7-1-15,-6 1-12 16,1-4-6-16,-8-3-23 16,-2-6-8-16,-1-9-49 15,0-8-65-15</inkml:trace>
  <inkml:trace contextRef="#ctx0" brushRef="#br0" timeOffset="3497.48">5891 11304 1054 0,'20'-8'451'0,"14"-6"-239"0,-1 9-49 15,-5 8-53-15,-6 8-27 16,-10 8-37-16,-6 0-10 15,-15 12-14-15,-10-1-3 16,-4-5-1-16,2-5-1 16,11-14-17-16,4-6-15 15,13-8-15-15,6-1-7 16,12 4 6-16,5 3 11 16,8 8 6-16,2 7 1 0,-12 8 13 15,-7 6 5-15,-21 3 15 16,-13-1 3-16,-14 2 1 15,-4-9-2-15,1-5-61 16,5-6-85-16</inkml:trace>
  <inkml:trace contextRef="#ctx0" brushRef="#br0" timeOffset="4028.61">6485 11608 670 0,'-6'-9'372'0,"-3"-8"-73"15,-3-1-110-15,-7-2-27 16,1 4-52-16,-1-1-22 15,-3 9-45-15,4 6-16 16,-3 14-16-16,-1 3-8 16,6 10-3-16,3 3 0 15,13-3 0-15,10 3 1 16,7-10 6-16,9-1 3 0,1-10 4 16,-4-6 2-16,-1-2 3 15,-5-8 1-15,-3-6 1 16,1-1-3-16,-7-4-2 15,0 2-1-15,-6 3 0 16,-2 3 0-16,-3 4-7 16,-3 4-4-16,2 4-8 15,-2 4-4-15,2 5 2 16,4 2 1-16,4 2 2 16,2-1 1-16,4 0 7 15,3 0 6-15,4-2 20 16,7 0 12-16,7-2 15 15,-1-4 1-15,-1-4-6 16,-5-8-5-16,-4-6-11 16,-4-4 0-16,-8-4-9 15,-4-1-4-15,-8 5-50 16,-4 1-65-16,-2 6-227 0</inkml:trace>
  <inkml:trace contextRef="#ctx0" brushRef="#br0" timeOffset="4316.92">6858 11480 979 0,'-4'1'405'0,"4"6"-224"15,4 4-43-15,3 5-39 16,3 2-11-16,9 5-31 16,1 5-12-16,1 1-16 15,-2 2 21-15,-16-2 48 16,-4-4 23-16,-7-6 17 16,-6-7-19-16,-4-12-48 0,2-8-14 15,4-9-157-15,0-4-123 16</inkml:trace>
  <inkml:trace contextRef="#ctx0" brushRef="#br0" timeOffset="4840.32">8089 11063 724 0,'-16'-1'359'0,"-26"4"-102"16,-7 4-41-16,-7 16-54 15,2 11-27-15,6 20-52 0,10 17-32 16,20 20-33-16,15 3-6 16,21-5-4-16,12-10-2 15,15-16 0-15,-1-8 0 16,16-15 12-16,0-10-50 15,3-23-224-15</inkml:trace>
  <inkml:trace contextRef="#ctx0" brushRef="#br0" timeOffset="5480.8">8347 11110 1070 0,'-1'0'446'16,"0"7"-253"-16,1 10-68 15,0 21-63-15,0 13-4 16,6 18-11-16,-3 3-3 0,0-8-10 16,3-6-4-16,-5-20-9 15,2-11-2-15,4-11 1 16,-5-9 8-16,4-9 8 16,-2-6-2-16,0-10-11 15,2-9-17-15,3-6-24 16,9 4-8-16,10 8-5 15,9 15 3-15,2 16 7 16,-10 11 5-16,-7 7 9 16,-12 4 3-16,-13 1 8 15,-4-3 2-15,-18 1 3 16,-1-3 3-16,-6-10 5 16,3-5 3-16,7-15-24 15,2-8-30-15,12-8-66 16,5 1-33-16,6 1-81 15,8 3-15-15,8 7-23 0,2-1-27 16</inkml:trace>
  <inkml:trace contextRef="#ctx0" brushRef="#br0" timeOffset="5621.4">8792 11596 897 0,'7'4'452'15,"3"8"-138"-15,-2 0-53 16,-3 6-84-16,-6 0-39 0,-7 5-58 15,0 0-19-15,-6-1-29 16,5-1-12-16,1-8-121 16,-3-8-402-16</inkml:trace>
  <inkml:trace contextRef="#ctx0" brushRef="#br0" timeOffset="6074.41">9317 11485 705 0,'-3'-6'337'15,"-2"-3"-105"-15,0 0-27 16,-19 1-31-16,-3 5-20 15,-8 10-59-15,-7 1-26 0,9 8-43 16,5 5-13-16,7 5-5 16,12 1 2-16,12 1 2 15,8 1 4-15,13-6 8 16,0-1 5-16,7-6 3 16,2-7 0-16,6-9-9 15,-2-8-14-15,4-10-183 16</inkml:trace>
  <inkml:trace contextRef="#ctx0" brushRef="#br0" timeOffset="6339.96">9453 11009 866 0,'11'8'399'16,"24"23"-118"-16,10 10-113 15,14 36-28-15,2 15-11 16,-21 14-31-16,-13 1-21 16,-31-6-27-16,-16-12-7 15,-7-20-14-15,-5-6-7 16,4-23-4-16,3-9-19 0,5-19-548 15</inkml:trace>
  <inkml:trace contextRef="#ctx0" brushRef="#br0" timeOffset="7015.84">10387 11464 773 0,'12'-8'391'0,"17"-5"-108"15,6 8-76-15,2 18-90 16,-6 10-30-16,-13 17-32 16,-11 4-6-16,-20-1-5 15,-5 2-5-15,-2-10-19 16,2-9-5-16,13-14 2 15,5-12-1-15,5-17-2 16,5-6-2-16,1-10-6 16,1 0-1-16,3-1-2 15,3 4-1-15,-2 5 0 16,-2 3-1-16,-9 11-2 16,-4 4-6-16,-3 12-9 0,-5 10-3 15,7 12-1-15,0 0 3 16,14 5 7-16,6-5 2 15,10 0 4-15,2-2 2 16,4-10 6-16,2-1-43 16,0-10-122-16,2-7-107 15</inkml:trace>
  <inkml:trace contextRef="#ctx0" brushRef="#br0" timeOffset="7394.04">11075 11547 756 0,'6'-1'393'0,"-1"1"-105"16,-5 5-48-16,-15 5-84 0,-5 11-25 15,-9 3-43-15,-2-3-26 16,-3-2-30-16,3-7-5 16,1-6-4-16,4-6-1 15,7-8-4-15,2-9-17 16,9-5-25-16,1 2-8 16,8 1-12-16,7 7 7 15,8 4 8-15,7 6 2 16,3 7 4-16,2 5 4 15,2 9 12-15,-3 2 5 0,1-2 9 16,-1 2 2-16,2-8 4 16,0-4 0-16,1-9 5 15,-1-6 2-15,-3-8 1 16,-2-7 1-16,-6 1-2 16,-3-5-2-16,-11-6-1 15,8 6-5-15,-6 0 9 16,-1 7 13-16,2 18 2 15,-8 3 12-15,6 16 6 16,-3 8-12-16,2 5 0 16,2 1-11-16,-2-1 17 15,3-5-90-15</inkml:trace>
  <inkml:trace contextRef="#ctx0" brushRef="#br0" timeOffset="8907.5">1828 12743 679 0,'0'-1'313'15,"4"-2"-132"-15,18 3-95 16,13 3-25-16,18 0-21 15,3 2-5-15,3-2-15 16,-1-1-6-16,-14 1-1 16,-8-3 2-16,-16 0 2 0,-12 2 2 31,-14-1 3-31,-4 4-2 0,-14 3-3 16,-3 2-4-16,-7 12-5 15,1 3 3-15,7 13 9 16,5 3-1-16,12-3-3 15,8-1-5-15,17-10-7 16,2-6 2-16,23-10 3 16,0-6 1-16,4-8-1 15,5-1-13-15,-17 1-76 16,-4-4-72-16,-7 4-244 16</inkml:trace>
  <inkml:trace contextRef="#ctx0" brushRef="#br0" timeOffset="9219.92">2389 12996 619 0,'2'0'326'0,"6"3"-76"0,2-2-32 16,10 5-62-16,2-1-27 15,4-5-46-15,1 1-16 16,-4-6-12-16,0-2-4 16,-8-5-6-16,0-4-2 15,-4-4-7-15,-8-8-3 16,-5-5-8-16,-3 2-3 0,-8-2-12 15,0 7-7-15,-3 9-11 16,-3 7-7-16,-5 18-11 16,0 9-4-16,4 21 1 15,5 9 2-15,11 8 21 16,5 1 14-16,10 1 22 16,2-3 6-16,3-1-7 15,-2-2-6-15,-5-12-13 16,0-1-2-16,0-16-13 15,0-4-65-15,8-11-312 16</inkml:trace>
  <inkml:trace contextRef="#ctx0" brushRef="#br0" timeOffset="9743.01">2959 12782 738 0,'-13'-7'418'0,"-8"-6"-46"15,-4 7-218-15,-1 8-45 16,3 3-62-16,3 3-26 16,12 7-35-16,6-1-6 0,13 5-1 15,7-2 4-15,8-1 13 16,4-3 5-16,-4-4 6 15,-5-1 1-15,-10-6 5 16,-6 1 1-16,-6-1-4 16,-10 2-1-16,-13 0-3 15,-5 3-1-15,-5 5 1 0,-3-4-2 16,15 5-6-16,2-1-3 16,12 1-6-16,6 2 2 15,8 0 6-15,9 1 4 16,8-5 7-16,7 1 2 15,1-8 0-15,-1 0 2 16,0-6 2-16,-2-9 0 0,-2-5-1 16,-2-6-4-16,-6-10-4 15,0 7-1-15,-11-3 3 16,-4 7 1-16,-3 12 13 16,-3 4 9-16,1 12 14 15,-3 7 3-15,5 7-13 16,0 4-11-16,5 2-19 15,3-2-3-15,0-6-52 16,0-5-73-16</inkml:trace>
  <inkml:trace contextRef="#ctx0" brushRef="#br0" timeOffset="9946.08">3274 12845 867 0,'6'-2'424'0,"7"0"-140"0,3 2-72 16,8 9-79-16,4 5-19 16,8 9-39-16,-4 7-8 15,-12 1-2-15,-7 2-3 16,-22-6 2-16,-7-6-4 16,-12-4-19-16,-6-8-10 15,-2-8-70-15,4-2-85 16</inkml:trace>
  <inkml:trace contextRef="#ctx0" brushRef="#br0" timeOffset="10555.16">4086 12795 831 0,'2'-7'334'0,"-2"-6"-198"15,2 13-28-15,-4 22-19 16,2 18-16-16,5 31-32 16,3 8 4-16,-4 10-11 15,0-4-5-15,-10-6-6 16,-2-8-3-16,1-20-30 16,-3-12-52-16,-3-31-377 15</inkml:trace>
  <inkml:trace contextRef="#ctx0" brushRef="#br0" timeOffset="10867.57">3954 12756 839 0,'15'-28'404'0,"16"-23"-172"15,6 20-91-15,6 11-18 16,3 18-53-16,-2 5-16 16,-18 14-22-16,-11 6-9 15,-23 11-5-15,-16 4-1 0,-11 3-1 16,-2-6 0-16,5-14-4 15,6-9-11-15,17-15-35 16,3-9-13-16,18-6-6 16,7 2 6-16,17 2 22 15,8 7 5-15,2 9-1 16,4 4 3-16,-15 15 8 16,-7 3 6-16,-21 13 10 15,-16 4 7-15,-19-1 5 16,-8-1-1-16,-4-10-3 15,5-1-16-15,7-16-91 16,10-4-123-16</inkml:trace>
  <inkml:trace contextRef="#ctx0" brushRef="#br0" timeOffset="11195.79">4412 13076 444 0,'20'2'352'0,"11"-1"20"16,-2 4-119-16,-6-5-58 15,-1-5-83-15,0 2-26 16,-4-8-32-16,3-2-7 16,-6-2-11-16,-1-5-3 15,-8-2-6-15,-6 0 0 16,-11-4-7-16,-7-1-8 16,-5 10-19-16,-3 5-11 0,3 16-11 15,5 11-2-15,5 15 6 16,0 4 6-16,9 3 4 15,-1 2 1-15,5 2 3 16,8-1-1-16,5 4 6 16,0-5 2-16,6-3 4 15,-3-4 4-15,2-8 3 16,1-5 11-16,2-12-119 16,4-7-211-16</inkml:trace>
  <inkml:trace contextRef="#ctx0" brushRef="#br0" timeOffset="11445.73">5001 13025 882 0,'-13'-9'432'0,"-14"-5"-143"0,-4 1-64 15,-4 2-80-15,8 9-38 16,3 5-60-16,3 4-18 15,13 8-25-15,1 2-4 16,10-1-2-16,9 6-2 16,9-2 1-16,3-4 3 15,2-3 1-15,0-6 3 16,-4-5 6-16,-2-1-26 0,-4-8-137 16,1-2-229-16</inkml:trace>
  <inkml:trace contextRef="#ctx0" brushRef="#br0" timeOffset="11547.16">4910 12684 1086 0,'-2'-5'525'0,"-4"-3"-196"16,6 8-197-16,-1 0-58 16,5 8-68-16,5 7-15 15</inkml:trace>
  <inkml:trace contextRef="#ctx0" brushRef="#br0" timeOffset="11977.09">5105 12845 1132 0,'11'16'406'0,"15"29"-339"15,6 10-24-15,16 10 24 16,2 7-3-16,3-7-2 16,-3 2-6-16,-15 4-27 15,-10-11-6-15,-15-17-39 16,2-6-48-16,-3-27-272 15</inkml:trace>
  <inkml:trace contextRef="#ctx0" brushRef="#br0" timeOffset="12148.93">5466 12872 1240 0,'-15'11'528'0,"-11"10"-289"16,-16 22-118-16,-2 5-32 15,-6 7-41-15,2 5-17 16,11-2-21-16,9 2-6 0,13-2-21 16,3-5-43-16,12-15-153 15,5-6-120-15</inkml:trace>
  <inkml:trace contextRef="#ctx0" brushRef="#br0" timeOffset="12664.42">5871 13054 937 0,'-9'-12'461'15,"-9"-12"-172"-15,-5-1-118 16,-1-2-40-16,-3 5-59 15,1 10-21-15,1 8-28 16,0 4-10-16,2 13-14 16,3 0-8-16,6 10-8 0,4 1 3 15,12-3 5-15,5 3 5 16,8-10 5-16,3 1 2 16,6-7 4-16,3-6 2 15,-1-2 6-15,2-9 1 16,-3-5 2-16,-6-4 0 15,-5-2-3-15,-4 0-2 16,-11 3-5-16,-2 6-5 0,-7 9-10 16,0 2-4-16,3 13-7 15,3 4-1-15,5 1 4 16,4 1 3-16,11 0 8 16,2-4 3-16,2-4 5 15,4-4 10-15,-5-7 14 16,2-2 8-16,-4-5 15 15,-3 0-4-15,-4-9-9 16,-1 0-4-16,1-4-22 16,-1-1-37-16,-1 4-137 15,-5-3-157-15</inkml:trace>
  <inkml:trace contextRef="#ctx0" brushRef="#br0" timeOffset="12883.17">6131 12928 934 0,'8'1'440'16,"14"9"-147"-16,7 1-99 16,15 12-72-16,1 1-22 15,-8 2-41-15,-7-2-12 16,-23-4 17-16,-7-2 12 15,-20-8 4-15,-6 0-4 0,-8-9-32 16,-2-1-33-16,9 1-146 16</inkml:trace>
  <inkml:trace contextRef="#ctx0" brushRef="#br0" timeOffset="13445.97">7318 12279 791 0,'-19'0'369'0,"-28"9"-154"15,-8 13-54-15,-7 33-60 16,0 11-27-16,21 29-34 16,10 13-19-16,35 25-8 15,17-1 0-15,23-7 9 16,10-7 3-16,7-29-1 16,5-6-1-16,-1-20-49 15,2-19-63-15</inkml:trace>
  <inkml:trace contextRef="#ctx0" brushRef="#br0" timeOffset="22755.75">7665 13017 309 0,'5'3'201'0,"10"4"23"16,8-2-66-16,13 3-46 15,5-8-16-15,1-9-37 0,-1 2-18 16,-7-8-17-16,-9 3-2 15,-6-1 1-15,-11-4 1 16,-11 5 4-16,-10-1 3 16,-16 4 7-16,1 7 5 15,-11 2 1-15,0 3-2 16,4 10-12-16,1 1-5 16,10 7-8-16,7 7-2 15,15 3 14-15,9 3 0 16,16-1 5-16,8-4 2 0,11-5-12 15,2-2-1-15,-1-9-1 16,0-8 2-16,2-5-70 16,-7-6-100-16</inkml:trace>
  <inkml:trace contextRef="#ctx0" brushRef="#br0" timeOffset="23083.4">8112 13192 703 0,'8'8'356'0,"5"6"-113"15,5-5-61-15,6-4-9 16,-4-10-13-16,-4-5-16 15,-4-11-37-15,-8-4-22 16,-4-10-39-16,-2-3-14 16,-7-7-10-16,1-8-4 15,-2-14-7-15,2-5-4 16,8-2-10-16,8 11-5 0,9 14-8 16,6 16-4-16,1 17-25 15,-1 4-35-15,-2 19-117 16,-3 1-129-16</inkml:trace>
  <inkml:trace contextRef="#ctx0" brushRef="#br0" timeOffset="23240.03">8065 12966 1029 0,'10'5'453'0,"17"2"-221"16,13-1-51-16,16 1-56 15,3-5-36-15,-7 0-45 16,-5 4-13-16,-16 1-19 16</inkml:trace>
  <inkml:trace contextRef="#ctx0" brushRef="#br0" timeOffset="31919.32">8694 13033 371 0,'1'-4'227'0,"0"-5"-3"16,-3-1-14-16,-7 1-40 15,-5 1-22-15,-11 4-51 16,-1 6-22-16,-6 9-34 15,1 3-15-15,6 5-15 16,-1 3-11-16,11 3 3 16,7 1 0-16,8 1-1 15,11-2 4-15,10-7-6 16,4-4 0-16,16-6-19 16,4-7-56-16</inkml:trace>
  <inkml:trace contextRef="#ctx0" brushRef="#br0" timeOffset="32388.2">9091 13176 668 0,'-6'-7'346'0,"-3"-5"-103"0,-7-6-75 15,-2 1-24-15,-6-3-31 16,-1 3-16-16,-3 3-42 16,-2 5-19-16,4 7-30 15,5 3-10-15,7 10-22 16,5 7-2-16,5 5-2 16,2 0 2-16,7 3 12 15,6-3 3-15,12-3 11 16,4-4 3-16,4-9 8 15,0-7 3-15,-1-7 7 16,-7-8 2-16,-1-13 0 16,-1-4-1-16,-3-13-5 15,2-1-2-15,-12-12 3 16,-6-8 2-16,-12-11 25 16,-9 4 4-16,3 20 4 15,2 13-2-15,6 31-45 16,5 12-6-16,0 23-15 0,6 17-3 15,8 32 15-15,10 8 2 16,6 5 3-16,-1-6 0 16,-1-19-2-16,-5-7-58 15</inkml:trace>
  <inkml:trace contextRef="#ctx0" brushRef="#br0" timeOffset="33434.83">9495 13178 438 0,'4'-4'256'0,"3"-8"-32"16,-3 1-37-16,0-5-48 15,-4-2-21-15,-5-2-26 16,-4-3-10-16,-7 2-26 15,-5 1-20-15,-5 5-7 16,-3 5-12-16,3 10-17 16,0 3-2-16,4 16-24 15,5 1 1-15,2 1 0 16,8 6 0-16,10-1 6 16,5 0 3-16,12-2 16 15,2-5 7-15,2-9 9 16,3-5 4-16,-6-6 3 15,0-5 4-15,-2-6 4 16,-4-1-2-16,-4-1-8 16,-2 2-8-16,-4 2-11 15,-2 0-6-15,2 9-10 16,-1 3-2-16,4 10 1 0,1 5 5 16,1 3 15-16,4-3-41 15</inkml:trace>
  <inkml:trace contextRef="#ctx0" brushRef="#br0" timeOffset="33825.35">9772 12712 1046 0,'-1'-2'430'16,"-1"1"-235"-16,2 12-147 15,3 8-32-15,5 20-5 16,0 13 0-16,-4 14-4 16,5 3 0-16,-6-11 0 15,2-7 3-15,1-17 4 16,-4-9 3-16,0-10 7 16,-2-8 9-16,0-10 3 15,3-2-3-15,4-4-13 16,5-2-14-16,7-6-13 15,4 6-6-15,4 2-1 16,1 8-5-16,-3 9 2 16,-7 5 4-16,-14 8 6 15,-4 2 7-15,-12 4 9 0,-8-3 2 16,-5-2 5-16,-6-7 1 16,4-8-32-16,2-5-30 15,3-9-85-15,3-3-119 16</inkml:trace>
  <inkml:trace contextRef="#ctx0" brushRef="#br0" timeOffset="34184.65">10187 13125 784 0,'5'-7'378'0,"6"2"-129"16,3-3-96-16,8 4-60 16,-1 2-10-16,-2-5-16 15,1 1-14-15,-6-6-23 16,0 1-4-16,-6 0-4 16,-6-3-1-16,-7 2-7 15,-6 0-5-15,-5 4-8 16,-5 2-3-16,-6 6-9 15,-1 2-5-15,-6 13-7 16,3 6 0-16,9 9 15 0,6 1 7 16,18 2 15-16,13 3 6 15,15-6-2-15,6-1-1 16,3-10-2-16,-1-5-3 16,-3-10 1-16,2-4-21 15,-3-6-333-15</inkml:trace>
  <inkml:trace contextRef="#ctx0" brushRef="#br0" timeOffset="34700.46">10738 13215 1080 0,'4'14'544'16,"0"10"-195"-16,-7 12-132 16,-15-1-51-16,-12 4-108 15,-8-2-94-15</inkml:trace>
  <inkml:trace contextRef="#ctx0" brushRef="#br0" timeOffset="37669.92">1750 14588 575 0,'0'10'288'16,"-1"0"-67"-16,13 4-132 16,5-4-10-16,13-6-20 15,8-3-9-15,9-7-19 16,1-2-3-16,-13-4 4 16,-7-1 18-16,-22-5 31 15,-6 2 8-15,-20-3 3 16,-12 2-15-16,-14 11-25 15,-3 1-5-15,2 13-11 16,8 6-11-16,14 4-23 16,4 5-9-16,16 2-14 15,7 0 2-15,23 1 8 16,4-1 2-16,17 0-42 0,6-3-76 16,6-1-227-16</inkml:trace>
  <inkml:trace contextRef="#ctx0" brushRef="#br0" timeOffset="37935.25">2198 14795 903 0,'-1'-4'399'0,"-3"-4"-173"16,3-2-48-16,4-3-31 16,2-4-15-16,1-5-29 15,1-6-16-15,-8-5-14 16,-6-5-6-16,-7-12-14 15,-4-4-8-15,5-10-24 16,5 4-11-16,8 4-13 16,9 9-6-16,12 11-12 15,4 4-12-15,8 12-80 16,3 9-48-16,2 10-95 16,-4 4-54-16,-10 10-58 15,-7 2-35-15</inkml:trace>
  <inkml:trace contextRef="#ctx0" brushRef="#br0" timeOffset="38060.54">2104 14500 493 0,'-5'4'311'0,"-2"11"-27"16,4-7-60-16,19-1-94 0,13 0-44 16,13-7-46-16,9 7-14 15,6-3-32-15,3-4-102 16</inkml:trace>
  <inkml:trace contextRef="#ctx0" brushRef="#br0" timeOffset="38372.61">2758 14664 690 0,'-6'-4'347'0,"-6"-4"-86"16,-5 1-64-16,-8 1-53 16,-1 0-9-16,-6 3-33 15,2 1-19-15,2 5-30 16,3 9-23-16,7 5-23 16,3 5-2-16,13 5-1 15,1 0 1-15,13 2 3 16,9-2-3-16,9-6 1 15,3-2 1-15,5-10-1 16,0-3-10-16,-1-10-138 16,3-6-163-16</inkml:trace>
  <inkml:trace contextRef="#ctx0" brushRef="#br0" timeOffset="38794.9">2982 14320 792 0,'0'-5'421'0,"-5"-1"-98"16,5 8-146-16,-3 15-102 15,5 11-23-15,4 20-10 16,-3 5 13-16,1 8-1 15,0 0-1-15,0-1-9 16,-1-3-17-16,3-12-11 16,-2-7-1-16,1-19 0 15,1-7 1-15,1-15 4 16,2-8-2-16,6-8-8 16,5-1-7-16,10-1-10 15,1 4-3-15,6 6-4 16,-3 7 3-16,-7 11 1 15,-9 5 4-15,-12 7 9 16,-5-1 5-16,-12 3 7 16,-8 0 4-16,-10-2 0 0,-3 0 1 15,-4-10 2-15,6-4-39 16,9-7-133-16,4-3-89 16</inkml:trace>
  <inkml:trace contextRef="#ctx0" brushRef="#br0" timeOffset="39294.78">3444 14684 769 0,'0'1'381'16,"1"3"-78"-16,13-2-185 15,2-2-15-15,12-3-25 16,-2-6-17-16,4 1-32 15,0-1-5-15,-8 0 1 16,-6-1-1-16,-8-4 1 0,-8 1-4 16,-7-1-9-16,-3-1-3 15,-5 0-11-15,-1 1-5 16,-4 5-10-16,-3 9-4 16,-2 12 9-16,-2 5 10 15,4 8 22-15,4 3 12 16,8 3 12-16,8 0 2 15,14 0 0-15,7-3-2 0,11-6-9 16,3-4-5-16,0-7-8 16,7-3-5-16,2-7-1 15,-1-2-52-15,1-8-137 16,-2-4-166-16</inkml:trace>
  <inkml:trace contextRef="#ctx0" brushRef="#br0" timeOffset="39419.67">3981 14712 657 0,'7'2'433'16,"5"3"24"-16,-5 7-202 16,1 6-24-16,-8 9-60 15,-7 6-41-15,-5 3-56 16,-4 4-24-16,-5-7-62 16,1-2-75-16</inkml:trace>
  <inkml:trace contextRef="#ctx0" brushRef="#br0" timeOffset="40785.78">4674 14192 779 0,'-2'-6'385'16,"-4"-5"-130"-16,0 8-102 15,0 7-28-15,0 13-58 16,-1 9-28-16,3 28-27 16,4 11-3-16,6 14 2 15,-1-1 1-15,-1-10 1 16,-2-8 0-16,2-20-1 15,2-5 1-15,-1-17 3 16,1-8 7-16,-1-15 10 0,1-8 1 16,2-14-6-1,1-4-8-15,10-4-20 0,3-2-3 16,6 9-10-16,4 9-4 16,-1 12-4-16,-3 11 1 15,-7 14 5-15,1 5 5 16,-12 9 9-16,-6-1 2 15,-16 3 5-15,-13-1 3 16,-13-5 5-16,-2-3 1 0,0-11-17 16,2-5-38-16,10-9-62 15,7-7-73-15,11-5-83 16,5-5-71-16</inkml:trace>
  <inkml:trace contextRef="#ctx0" brushRef="#br0" timeOffset="41184.01">5334 14580 584 0,'-2'-9'377'0,"-2"-7"-50"16,-8 3-75-16,-9-1-40 15,-11 8-71-15,-5 2-30 16,-9 9-39-16,4 5-21 15,6 6-34-15,6 5-8 0,17 2-18 16,7 2 2-16,14 7 7 16,10 0 3-16,12 0 4 15,3-3 1-15,9-10 0 16,-2-5 1 0,0-11 10-16,1-7-50 0,-10-9-224 15</inkml:trace>
  <inkml:trace contextRef="#ctx0" brushRef="#br0" timeOffset="41699.94">5821 14711 945 0,'0'-7'401'16,"-4"-12"-204"-16,-2 2-50 16,-5-4-36-16,-4 0-23 15,-2 3-37-15,-5 1-16 16,-3 3-21-16,-2 6-8 16,-3 8-16-16,4 2-6 15,6 12-15-15,4 1-3 16,9 8 4-16,7 1 1 0,11 2 17 15,6 0 7-15,8-5 7 16,5-4 5 0,2-7 5-16,1-4 4 0,-3-14 8 15,-1-7 2-15,-4-14-3 16,-1-6-6-16,-4-13-15 16,-1-5-8-16,-7-19-8 15,-8-8 2-15,-5-5 12 16,-6 3 9-16,-1 22 19 15,1 15 9-15,-1 23 13 16,-2 11-5-16,-2 15-19 16,4 14-11-16,8 20-18 15,0 11 1-15,4 21 2 16,3 9 3-16,2 2 0 16,4-2 0-16,4-14 1 15,-1-11 16-15,-3-13-125 16,5-7-115-16</inkml:trace>
  <inkml:trace contextRef="#ctx0" brushRef="#br0" timeOffset="42117.74">6252 14696 472 0,'5'-4'281'16,"3"-3"-45"-16,-1-2-73 15,1-3-19-15,-2-1-24 16,-2-2-6-16,-5-3-11 16,-3 2-6-16,-9 1-13 15,-7 0-12-15,-6 3-27 16,-6 2-17-16,-3 9-27 15,4 8-9-15,4 7-13 16,5 4-2-16,11 1 3 16,2-3 5-16,12 5 11 15,5-3 4-15,7-1 3 16,6-3 3-16,1-9 4 16,1-3 3-16,0-5 0 15,-3-2 0-15,-3 2-6 0,-1-2-5 16,-3 5-5-16,3 1-5 15,-2 10-1-15,2 1 2 16,1 1-69-16,-2 3-100 16</inkml:trace>
  <inkml:trace contextRef="#ctx0" brushRef="#br0" timeOffset="42616.78">6544 14251 864 0,'0'-17'427'15,"-1"-10"-162"-15,-3 12-93 16,0 4-34-16,1 18-71 16,-2 5-25-16,1 18-37 15,4 13-4-15,3 23 6 16,1 12 5-16,2 3 6 16,-4-2 2-16,-2-16 0 0,0-10-2 15,0-16-3-15,1-8 2 16,2-15 4-16,1-8 7 15,3-13 6-15,0-6-2 16,6-12-7-16,3-5-11 16,8 0-12-16,3 1-3 15,2 8-9-15,-1 6-2 0,-1 15 2 16,-5 6 0-16,-6 10 22 16,-7 3 9-16,-9 1 16 15,-10 0 6-15,-11-1-7 16,-10 1-3-16,-8-3-12 15,-3-2-6-15,-3-2-46 16,7-4-59-16</inkml:trace>
  <inkml:trace contextRef="#ctx0" brushRef="#br0" timeOffset="43904.58">6983 14018 828 0,'3'-4'372'0,"9"4"-189"0,11 11-31 16,23 38-71-16,9 23-8 15,9 50 18-15,0 15 13 16,-30 16 38-16,-32 3 3 16,-49-20-30-16,-21-13-16 15,-18-34-51-15,8-22 0 16,16-39-115-16</inkml:trace>
  <inkml:trace contextRef="#ctx0" brushRef="#br0" timeOffset="46156.61">7892 14700 1274 0,'0'0'517'0,"0"0"-326"15,0 0-76-15,-1 0-78 16,-1 0-80-16</inkml:trace>
  <inkml:trace contextRef="#ctx0" brushRef="#br0" timeOffset="47602.4">8847 14121 881 0,'-26'-1'359'16,"-24"-2"-214"-16,10 4-98 16,5 7-39-16,15 5-21 15,10 4-6-15,21 6-1 16,12-1 4-16,15-2 16 16,7-2 3-16,1-5 6 15,-4-2 2-15,-7-1 2 16,-9-6 2-16,-16 0 7 15,-11-3-1-15,-23 4-4 16,-12 4 17-16,-13 3 15 16,-4 6 5-16,-1 5 10 15,6 1-18-15,11 6-27 0,8 4-7 16,20 4-11 0,9 4-1-16,21-5 3 0,9-3 1 15,11-8 3-15,9-5 1 16,3-9 0-16,-6-5-23 15,-6-8-115-15,-4-6-140 16</inkml:trace>
  <inkml:trace contextRef="#ctx0" brushRef="#br0" timeOffset="47774.61">8494 14317 690 0,'-3'-1'354'16,"-1"1"-43"-16,5 4-281 16,-1-4-22-16,0 0-22 15,18 9-77-15</inkml:trace>
  <inkml:trace contextRef="#ctx0" brushRef="#br0" timeOffset="47925.5899">8880 14383 803 0,'9'17'346'0,"21"25"-173"16,2 8-84-16,13 11-34 15,9 2-18-15,5 3-15 0,0 3-3 16,-12-7-59-16,-6-8-48 16,-13-24-159-16</inkml:trace>
  <inkml:trace contextRef="#ctx0" brushRef="#br0" timeOffset="48101.87">9349 14433 1147 0,'-22'18'503'16,"-19"12"-260"-16,-15 17-107 16,-13 6-31-16,-8 14-48 15,4 6-18-15,13 4-24 16,13-1-7-16,18-15-75 15,7-8-84-15</inkml:trace>
  <inkml:trace contextRef="#ctx0" brushRef="#br0" timeOffset="48766.2297">9573 14586 872 0,'-11'-14'406'0,"-6"-9"-185"16,-6 4-89-16,-2-2-22 15,-5 13-52-15,1 5-23 16,1 10-34-16,4 7-10 15,8 5-15-15,3 0 4 16,10 1 9-16,8 1 3 0,15-2 12 16,8 1 1-16,10-11 6 15,0-4 4-15,-4-11 5 16,0-3 3-16,-10-6 2 16,-4-5 1-16,-7 3-3 15,-6-7-2-15,-7 4-5 16,-2 2-3-16,-8 1-6 15,-2 8-6-15,2 1-10 16,-1 6-4-16,6 4 2 16,5 5 2-16,6 10 9 15,7 1 3-15,7 1 2 16,5 0 1-16,6-4 0 16,-1-4 2-16,5 1 1 15,-6-10 1-15,-3-2 6 16,-6-7 4-16,-5-9 3 15,2-3-1-15,-4-14-2 0,3 3-3 16,-7-8-2-16,-3 2 16 16,-6 7 35-16,-1 6 15 15,-3 15 1-15,3 13-19 16,-2 20-39-16,3 9-16 16,0 14-5-16,3 4 0 15,6 11-1-15,2 4 0 16,2 4 0-16,1-1 2 15,0-11-1-15,-2-7 2 0,-2-18 2 16,-2-10-23 0,0-17-108-16,1-9-96 0</inkml:trace>
  <inkml:trace contextRef="#ctx0" brushRef="#br0" timeOffset="48910.14">9952 14655 1236 0,'5'0'417'0,"9"1"-401"16,8-1-16-16,12 2 4 15,3-2-14-15,8-3-168 16,0 2-199-16</inkml:trace>
  <inkml:trace contextRef="#ctx0" brushRef="#br0" timeOffset="49234.78">10470 14462 659 0,'-14'-8'407'0,"-11"-5"-41"16,-8-1-168-16,1 1-31 15,6 4-90-15,2 1-34 16,9 7-43-16,6 7-22 16,3 5-10-16,9 3 2 15,10 1 11-15,1-1 8 0,8-5 12 16,1-2 3-16,-3-4 3 15,-4 0-5-15,-10-3-15 16,-7 1-4-16,-14 0-4 16,-5 0 4-16,-8 5 11 15,2 1 8-15,6 9 22 16,4 1 13-16,8 5 37 16,6-2 3-16,6-2-3 15,5-2-5-15,16-3-25 16,5-1-8-16,7-7-10 15,3 0 0-15,-3-6-85 16</inkml:trace>
  <inkml:trace contextRef="#ctx0" brushRef="#br0" timeOffset="49832.75">11294 14206 561 0,'2'-10'280'0,"10"-10"-47"15,7-1-67-15,16 5-40 16,6 2-9-16,10 9-37 16,-1 5-19-16,-10 6-13 15,-8 6-5-15,-22 5-1 16,-13 1-2-16,-16 5-1 16,-8-1-4-16,-1-6-11 15,7-3-4-15,11-6-13 0,10-2-6 16,23-2-10-16,12 4-4 15,15 11 3-15,7 6 0 16,-7 17 6-16,-9 5 7 16,-20 6 29-16,-16 0 14 15,-22-9 17-15,-13-8 0 16,-23-12-14-16,-4-6-2 16,-2-17-8-16,4-5-3 15,20-11-42-15,11-6-47 0,23-1-146 16,9-5-174-16</inkml:trace>
  <inkml:trace contextRef="#ctx0" brushRef="#br0" timeOffset="50382.31">12723 14353 772 0,'-1'4'361'0,"-10"11"-109"16,-8 8-82-16,-4 10-44 15,-8 2-14-15,-4-4-44 16,-3-3-19-16,0-12-13 16,-1-7 1-16,7-9-5 15,2-7-4-15,7-10-15 16,9 2-13-16,12-6-12 16,4 4-4-16,13 6-10 15,3 2-5-15,11 15 13 16,4 9 9-16,5 14 15 15,-1 1 12-15,-3 4-6 16,-3-4-2-16,-9-6-48 16,-1-2-95-16</inkml:trace>
  <inkml:trace contextRef="#ctx0" brushRef="#br0" timeOffset="50682.84">12783 14381 854 0,'1'3'461'15,"10"12"-56"-15,3 11-249 16,13 15-90-16,7 8-17 16,0 1 2-16,2 3 8 0,-13 0-1 15,-10-2-3-15,-18 3-23 16,-9-5-10-16,-11-12-8 16,-1-6-5-16,-7-20-34 15,1-7-20-15,3-15-29 16,5-8-4-16,6-14 30 15,11 0 18-15,7-8 25 16,5-3 11-16,17 0 21 16,-3-9 12-16,15 14 6 15,4 4 9-15,-3 2-15 16,2 11-12-16,-14-5 5 16,-5 2-59-16,-6 10-184 15</inkml:trace>
  <inkml:trace contextRef="#ctx0" brushRef="#br0" timeOffset="50907.74">13160 14391 1140 0,'3'11'479'0,"4"13"-270"0,-2 7-26 15,5 6-50-15,-1-4-27 16,-2-3-46-16,4-4-16 15,0-17 5-15,2-3 16 16,6-12 24-16,-4-7 0 0,6-11-22 16,-4-4-22-16,-1-4-23 15,-4-5-35-15,-10 7-153 16</inkml:trace>
  <inkml:trace contextRef="#ctx0" brushRef="#br0" timeOffset="51499.6199">13534 14358 868 0,'-2'2'381'15,"-3"9"-170"-15,3 9-56 0,-2 10-55 16,4 8-14-16,5 0-34 16,2-3-10-16,7-9-4 15,2-7-2-15,1-5-6 16,0-7-3-16,-1-9 2 16,-1 0 1-16,-4-13 2 15,3-1-1-15,-7-8-8 16,-1-4-5-16,1 2-9 15,-8 1-5-15,5 15-10 16,-3 7-8-16,-1 7-3 16,0 5 4-16,-4 6 10 15,4 2 7-15,4 6 11 16,4-1-1-16,7-4 8 16,3-1 7-16,5-8 8 15,0-4 5-15,3-3 3 16,-5-3-2-16,-4-5-5 15,-4 2-5-15,-7-10-6 16,-3-1-24-16,-7-8-123 16,-5-4-94-16</inkml:trace>
  <inkml:trace contextRef="#ctx0" brushRef="#br0" timeOffset="51621.83">13744 14249 1295 0,'-7'-3'547'0,"-5"-4"-330"16,4 1-63-16,4 5-102 15,-2 1-30-15,6 4-143 16,0-4-168-16</inkml:trace>
  <inkml:trace contextRef="#ctx0" brushRef="#br0" timeOffset="51934.61">14166 14443 887 0,'-11'-7'426'0,"-14"-7"-140"15,3 4-97-15,-2 4-78 16,2 6-35-16,6 8-59 16,1 7-20-16,9 8-13 15,4 4 0-15,9 2 7 0,4-2 8 16,10-5 3-16,3-6 4 15,5-6 8-15,1-6 5 16,-4-5 33-16,-4-7 11 16,-15-5 35-16,-7 0 7 15,-7 1-29-15,-9 2-15 16,-7 7-45-16,1 1-2 16,-4 2-111-16,6 0-87 15</inkml:trace>
  <inkml:trace contextRef="#ctx0" brushRef="#br0" timeOffset="52115.86">14292 14455 1209 0,'24'2'448'0,"25"1"-358"16,2 0-2-16,-6-6-18 15,-1 1-19-15,-13-6-20 16,-2 2-4-16,-14-1-70 15,-6-1-66-15,-10 1-174 16,-7-1-115-16</inkml:trace>
  <inkml:trace contextRef="#ctx0" brushRef="#br0" timeOffset="52233.2297">14456 14477 771 0,'0'16'438'0,"2"11"-106"15,2 3-114-15,2-3-41 16,1 1-85-16,1-2-25 15,1-4-34-15,0-1-43 16</inkml:trace>
  <inkml:trace contextRef="#ctx0" brushRef="#br0" timeOffset="52786.67">14932 14510 796 0,'-10'-14'394'0,"-12"-11"-126"16,-1 3-78-16,-1 14-73 16,1 4-35-16,0 15-43 15,-2 3-17-15,10 7-12 16,4 6-4-16,11 0-1 15,8-1 3-15,9-6-1 16,5-7 3-16,6-6 5 16,1-7 4-16,-1-5 3 15,0-5-1-15,-6-6-5 16,-4-2-4-16,-9 1-6 0,-4 2-2 16,-7 8-2-16,-1 9 11 15,-4 7 11-15,1 2 3 16,5 2 3-16,1 1-12 15,9-1-9-15,5-4-1 16,4-3 3-16,3-6 2 16,-1-9 5-16,-2 3 0 15,-5-11 0-15,1 0-1 16,-4-1-6-16,-1-5-2 16,2 6-9-16,-1-1-2 0,0 10-8 15,5 6-1-15,4 9 1 16,-1 7 2-16,4 8 5 15,0 1 8-15,-2-3 21 16,-2 1 19-16,-9-4 33 16,-9-2 9-16,-12-2-1 15,-9-7-12-15,-8-6-28 16,0 0-65-16,0-4-656 16</inkml:trace>
  <inkml:trace contextRef="#ctx0" brushRef="#br0" timeOffset="53131.7297">15878 14568 1127 0,'8'7'491'0,"3"14"-245"15,-11 1-60-15,-18 11-72 16,-12 0-30-16,-13-3-82 16,1-3-68-16</inkml:trace>
  <inkml:trace contextRef="#ctx0" brushRef="#br0" timeOffset="53699.98">16523 14380 859 0,'-9'19'368'16,"-4"14"-183"-16,9 7-95 16,5-2-8-16,18-8 1 15,10-5-5-15,12-17-12 16,0-8-5-16,3-13-11 16,-5-13-4-16,-9-13-2 15,-7-8-3-15,-20-10-10 16,-10-2-5-16,-31-2-16 15,-7 4-6-15,-18 4-2 0,1 7-6 16,7 18-11-16,-1 9 3 16,16 23-2-16,2 7 4 15,18 12 10-15,12 10-2 16,24 0-1-16,16 4 1 16,25-1 3-16,9-3 1 15,16-3 6-15,3-1-48 16,2-7-204-16</inkml:trace>
  <inkml:trace contextRef="#ctx0" brushRef="#br0" timeOffset="54048.7">17119 14326 795 0,'-15'-6'369'0,"-12"-3"-152"16,-1 6-50-16,5 6-62 15,3 3-32-15,9 7-45 16,3-2-12-16,10 2-8 16,6 4-2-16,2-5 3 15,9 2 3-15,-5-7 4 16,-2-6 2-16,-4-1 4 16,-9-3-2-16,-2-1-9 15,-9 1-7-15,-8 5-9 16,-3 6-2-16,-9 4 12 15,7 3 5-15,7 4 3 0,7 1 4 16,12 4-3 0,9 1 1-16,8-3 2 0,3-2-2 15,4-5 1-15,-4-7-19 16,-6-5-101-16,0-1-90 16</inkml:trace>
  <inkml:trace contextRef="#ctx0" brushRef="#br0" timeOffset="54152.28">17086 14123 1310 0,'-2'-6'505'0,"-5"-6"-372"15,3 7-68-15,5 7-141 16</inkml:trace>
  <inkml:trace contextRef="#ctx0" brushRef="#br0" timeOffset="54683.75">17301 14110 836 0,'7'-6'360'0,"8"-2"-184"16,7 2-25-16,7 6-36 16,1 12-20-16,2 12-26 15,1 12-7-15,-6 13-2 16,-5 11 1-16,-9 7-10 16,-2 0-4-16,-5-2-18 15,-2-15-7-15,-6-18-5 16,2-8 0-16,-6-19 9 15,3-2-7-15,-3-11-15 16,-5-8-4-16,-5-1-21 16,-7-3 3-16,-6 10-2 15,-6 9-2-15,-3 9-1 16,0 9 2-16,7 3 7 16,10 0 0-16,14-5-110 15,14 0-109-15</inkml:trace>
  <inkml:trace contextRef="#ctx0" brushRef="#br0" timeOffset="55215.18">17994 14482 703 0,'-2'-11'325'0,"-6"-17"-121"16,-4-2-35-16,-4 1-42 15,-4 4-13-15,-8 9-47 16,1 9-18-16,0 10-29 16,1 5-16-16,6 12-4 15,6 1 2-15,13 4 16 16,4 2 5-16,17-5 5 16,3-2-2-16,8-7-6 15,-1-7 1-15,-7-10 0 16,-1-3 0-16,-6-6-1 15,-1 0-3-15,-5 1-6 16,-2 0-4-16,-2 6-9 16,-5 2-6-16,2 7-1 15,0 1 0-15,-3-4 6 16,0 0 3-16,0 0 2 16,0 0 3-16,10 4 2 15,31 3 3-15,-25-21 2 0,-1-3-1 16,3-5-1-16,2-1-2 15,-6 0-3-15,1 5 6 16,-7 11 19-16,-6 7 6 16,-1 17 8-16,-2 7-5 15,1 17-16-15,2 11-5 16,4 5-6-16,3 0-3 0,-1 3-2 16,2-2-2-16,-8 2-12 15,-1 0-52-15,-4-15-132 16,-2-10-66-16</inkml:trace>
  <inkml:trace contextRef="#ctx0" brushRef="#br0" timeOffset="55377.7">18171 14595 1204 0,'9'-2'409'0,"15"-6"-389"15,8 3-13-15,11 2 1 16,2-2-2-16,5 2-83 16,1-2-124-16</inkml:trace>
  <inkml:trace contextRef="#ctx0" brushRef="#br0" timeOffset="55715.85">18767 14319 585 0,'-13'-7'319'0,"-10"-5"-99"16,-1 4-72-16,2 7-30 16,3 3-61-16,3 2-19 15,8 5-29-15,4 0-4 0,7 3 1 16,7 3 4-16,9 0 7 16,3-4-1-16,2-2-1 15,-2-3-1-15,-7-6-1 16,-4 0-3-16,-11 0-15 15,-5-3-2-15,-13 2-5 16,-4 1 1-16,-4 2 34 16,-4 6 24-16,6 7 50 15,2 3 23-15,8 5-1 16,11 4-12-16,7-1-29 16,10-5-14-16,11-5-14 15,5-6-9-15,7-1-17 16,1-9-8-16,1-2 255 15</inkml:trace>
  <inkml:trace contextRef="#ctx0" brushRef="#br0" timeOffset="56264.83">19458 14145 450 0,'4'-6'243'15,"3"-6"-40"-15,6 0-30 16,8 3 9-16,13-2-11 16,4 2-27-16,13 9-50 15,-1 2-15-15,-2 7-26 16,-7 2-10-16,-17 2-2 15,-16 0 0-15,-23 6-6 16,-13 1-2-16,-14 2-10 16,3-1-8-16,10-7-8 15,15-3-4-15,26-5-3 0,12 0-3 16,24 4 2-16,9 5 0 16,4 14 0-16,-3 8 1 15,-19 11 24-15,-13 1 24 16,-28-4 43-16,-12-4 9 15,-30-11-11-15,-10-4-20 16,-10-14-37-16,0-7-19 0,17-12-156 16,11-8-479-16</inkml:trace>
  <inkml:trace contextRef="#ctx0" brushRef="#br0" timeOffset="56814.59">20763 14184 705 0,'-14'0'312'0,"-10"0"-139"0,-3 3-96 16,0 4-10-16,10 2-30 16,7 2-17-16,11-1-14 15,6 0-2-15,11 1 5 16,5-3 1-16,4-3 3 16,-2-3 1-16,-7-2-2 15,-7 0-4-15,-11 3-5 16,-9 2 5-16,-13 4 32 15,-4 7 20-15,-1 4 30 16,0 1 5-16,9 4-23 16,7-1-16-16,11-1-17 15,7-1-7-15,12-3-6 16,0-6-2-16,9-3-6 16,1-3-3-16,3-7-20 15,0 0-109-15</inkml:trace>
  <inkml:trace contextRef="#ctx0" brushRef="#br0" timeOffset="57316.75">20838 13803 969 0,'6'-4'359'0,"11"-8"-272"16,5 2-55-16,13 2-24 16,2 0-2-16,8 1-3 15,3 1-2-15,1 0 2 16,-3-1 1-16,-12-1 4 16,-8 2 0-16,-12 2 1 15,-9-1-2-15,-6 4-5 16,-5 1-2-16,-6 2 10 15,-3 2 7-15,-1 2 10 16,1-1 1-16,5 5-11 16,3 0-7-16,5 5-11 15,1 2 0-15,2 7 0 16,4 5 1-16,1 6 23 16,-1 6 12-16,2 8 23 15,-1-1 10-15,-1 2-10 16,2-3-4-16,-2 4-19 0,2 2-9 15,4 10-7-15,-3 6-5 16,-5 4-2-16,-4 1 2 16,-12-10 1-16,-4-6 2 15,-10-11-1-15,-3-6-1 16,-2-16 2-16,5-4 10 16,-1-19-46-16,6-8-52 15,5-16-246-15</inkml:trace>
  <inkml:trace contextRef="#ctx0" brushRef="#br0" timeOffset="57458.34">20944 14234 871 0,'13'-4'438'16,"10"-7"-42"-16,19 6-290 16,7 0-15-16,9 5-20 15,3-1-23-15,-6 2-63 16,0 0 179-16</inkml:trace>
  <inkml:trace contextRef="#ctx0" brushRef="#br0" timeOffset="57954.87">21429 14208 878 0,'-4'3'364'0,"1"11"-195"0,2 9-81 16,1 19-46-16,2 5-6 16,-1 3-18-16,7-2 0 15,-6-13-73-15,9-10-156 16</inkml:trace>
  <inkml:trace contextRef="#ctx0" brushRef="#br0" timeOffset="58259.56">21715 14210 669 0,'-13'-2'349'0,"-15"1"-66"16,-1 3-162-16,5 14-78 16,1 6-14-16,9 7-14 15,7 3-8-15,13 7 2 16,9-1 5-16,12 1 4 16,5-7 4-16,6-14 2 15,-2-6 3-15,-7-13 9 16,-6-7 3-16,-18-7 3 15,-6-4 3-15,-21-3-7 16,-11 1-6-16,-11 3-12 16,1 2-10-16,9 8-72 0,8 2-103 15</inkml:trace>
  <inkml:trace contextRef="#ctx0" brushRef="#br0" timeOffset="58765.07">21881 14247 1180 0,'-4'4'449'0,"-7"7"-315"15,1 4-43-15,8 10-28 16,-1 4-7-16,6 2-20 16,7 3-4-16,4-4-5 15,2-7-2-15,3-10-2 16,-1-8 0-16,-2-10 5 15,-1-9 1-15,0-9-1 16,-2-6-1-16,-5-5-7 16,3 4-4-16,-9 4-7 15,0 5-4-15,-3 12-9 16,-5 7-3-16,2 6-3 16,-3 9 1-16,8 5 4 15,4 3 4-15,7 3 2 16,5 1 3-16,4-5 4 15,2-2 4-15,2-7 6 16,-5-5 2-16,-1-7 1 16,-3-6-2-16,-6-4-2 15,-1-4-12-15,-3-2-77 0,-2-2-65 16,-7-7-155-16,-2 2-100 16,-8-5-47-16,0 0 66 15,-1-2 258-15,2-2 186 16,3 1 224-16,-1 3 44 15,3 9-27-15,0 7-57 0,1 12-98 16,1 1-52-16,3 5-83 16,-1 3-30-16,6 6-165 15</inkml:trace>
  <inkml:trace contextRef="#ctx0" brushRef="#br0" timeOffset="59075.99">22515 14239 735 0,'-8'-5'355'0,"-12"-4"-100"15,-1 3-139-15,1 9-63 16,2 4-8-16,2 10-22 15,2 6-2-15,3 12-11 0,6 4-3 16,10 1-2-16,5-2 3 16,11-9 7-16,0-8 4 15,5-12 6-15,-1-6 3 16,-5-8 20-16,-10-5 5 16,-15-6-2-16,-9-3-6 15,-16 0-3-15,2 1-67 16</inkml:trace>
  <inkml:trace contextRef="#ctx0" brushRef="#br0" timeOffset="59718.78">22879 14181 774 0,'-8'3'312'16,"-8"3"-211"-16,4 2-47 15,10 5-32-15,1 0 5 16,9 2 11-16,6 0 6 16,1-2-10-16,3 2-10 15,-4-5-6-15,-2-2 0 0,-6-4 4 16,-3-4 0-16,-8-3-9 15,-4 0-3-15,-10-2-12 16,-2 3-3-16,-5 4-2 16,-4 5 0-16,8 6 7 15,5 4 10 1,9 4 21-16,8 1 8 0,6 3 18 16,10-1 0-16,7-5 0 15,1-4-1-15,3-8-13 16,-3-7-4-16,-2-9-9 15,0-5-4-15,0-8-3 16,-2-6-2-16,2-2-5 16,-1 1-3-16,-8 2-2 15,-4 6 15-15,-9 12 27 16,-2 3 6-16,-4 13 6 16,1 7-18-16,2 10-27 15,2 6-9-15,1 6-6 16,5 4-2-16,7-5-11 15,2-3-60-15,4-9-434 0</inkml:trace>
  <inkml:trace contextRef="#ctx0" brushRef="#br0" timeOffset="59974.28">23303 14226 1200 0,'7'3'485'16,"9"1"-290"-16,0 12-73 16,4 10 7-16,10 13-14 15,-1 3-16-15,-5-1-19 16,-10-3 1-16,-27-15-3 16,-11-3-3-16,-15-12-27 15,-3-6-16-15,1-5-41 16,3-5-52-16,12-2-138 15,13 3-124-15</inkml:trace>
  <inkml:trace contextRef="#ctx0" brushRef="#br0" timeOffset="60141.58">23703 14472 1446 0,'4'3'670'0,"4"2"-282"15,-6 2-194-15,0 0-27 16,0-1-73-16,-2-4-27 16,0-1-39-16,0-1-12 15,-2-1-315-15</inkml:trace>
  <inkml:trace contextRef="#ctx0" brushRef="#br0" timeOffset="63215.04">1802 15647 968 0,'-3'1'386'0,"-6"9"-247"15,1 16-46-15,5 26-39 16,3 11 5-16,8 23-8 16,3 1-9-16,0-2-11 15,2-5-7-15,0-24-15 16,0-9-49-16,0-19-423 15</inkml:trace>
  <inkml:trace contextRef="#ctx0" brushRef="#br0" timeOffset="63431.48">2016 15681 830 0,'4'-5'417'0,"2"-8"-146"15,0 15-109-15,5 11-19 16,-7 17-45-16,1 15-8 0,-1 21-26 16,-6 5-19-16,5 4-15 15,2-1-7-15,0-14-7 16,7-4-43-16,-4-14-140 16,-3-14-310-16</inkml:trace>
  <inkml:trace contextRef="#ctx0" brushRef="#br0" timeOffset="63562.21">1836 16011 896 0,'5'1'398'16,"5"-1"-129"-16,15 0-237 16,11 4-25-16,18-6 9 15,6 1-76-15</inkml:trace>
  <inkml:trace contextRef="#ctx0" brushRef="#br0" timeOffset="64313.83">2989 15902 502 0,'-13'-3'344'15,"-11"-3"-9"-15,-2 9-180 16,0 4-41-16,5 10-87 15,6 4-20-15,14 2-18 16,8 2-5-16,17-6 4 16,7-1 4-16,4-6 8 15,-4-6 6-15,-2-2 5 16,-14-6 2-16,-4-1 8 16,-7 1 1-16,-14-1-4 15,0 3-2-15,-13-2-10 16,-1 2-3-16,-10 3 6 0,6 7 1 15,2 2-2-15,4 3-1 16,14 3-8-16,2-2 0 16,9 7 1-16,5-1 0 15,10-1 3-15,6-3 2 16,5-6 2-16,-2-3 1 16,-1-8 5-16,-1-4 2 15,-5-10 6-15,-2-2 2 16,-6-6 0-16,2 3 0 15,-5-1-8-15,1 2-8 16,-4 7 14-16,-3 3-3 0,1 9 2 16,2 6 7-16,-1 8-16 15,-4 2 2-15,-1-1 0 16,1 0-1-16,-1-6 2 16,2-2 7-16,-2-9 4 15,0-6-1-15,0-11-9 16,0-4-10-16,4-9-5 15,5 4-2-15,3-6 0 16,5 5 0-16,0 7-4 16,2 1 2-16,-1 15 13 15,-3 4 6-15,0 16 14 16,-1 5-2-16,-1 7-11 16,2 2-3-16,-2 2-6 15,-2-2-16-15,-1 0-161 16</inkml:trace>
  <inkml:trace contextRef="#ctx0" brushRef="#br0" timeOffset="64485.12">3519 15991 1184 0,'1'0'465'0,"3"7"-290"15,0 9-24-15,-3 5-34 16,2 6-18-16,0 2-54 15,-1-4-9-15,11 4-27 16</inkml:trace>
  <inkml:trace contextRef="#ctx0" brushRef="#br0" timeOffset="65080.05">3551 15740 790 0,'7'-21'349'0,"5"-20"-149"0,12-2-74 15,10 6-3-15,6 11-8 16,5 14-19-16,2 25-44 16,-2 15-8-16,-1 30 13 15,-7 12 11-15,-16 16 1 16,0 2 0-16,-13-8-28 16,3-9-11-16,0-24-7 15,-5-15-2-15,1-21 0 16,-4-8 6-16,2-16 7 15,-1 0 1-15,-4-13 3 16,-3-3-19-16,-14-5-23 16,-6 3-12-16,-7 13-26 15,-4 13 4-15,0 23 5 16,-3 10 5-16,3 6 12 16,7 3 5-16,11-5-43 15,9-2-56-15,12-13-188 0,5-8-263 16</inkml:trace>
  <inkml:trace contextRef="#ctx0" brushRef="#br0" timeOffset="65781.87">4265 16108 254 0,'8'-5'213'0,"8"-2"64"15,-4-3-45-15,-9-2-36 16,-3 4-8-16,-9-8-14 15,-9 5-12-15,-8 0-29 16,-6 0-23-16,-3 8-50 16,5 0-19-16,6 5-45 15,5 9-12-15,11 3-16 16,5 2-1-16,6 3 8 16,7-6 5-16,9 1 14 15,4-5 3-15,5-8 4 16,-4-3 4-16,5-5 0 15,0-2-1-15,2 9-9 16,8 3-11-16,-2 14 13 16,-1 10 2-16,-6 12 8 15,-3 8 14-15,-7 20 16 16,-5 5 5-16,-15 2 3 16,-5-2-2-16,-12-15-24 0,-5-8 1 15,0-16 6-15,-7-13-5 16,2-24-49-16,3-11-24 15,7-27-21-15,14-9 2 16,12-15 40-16,7-13 19 16,14 0 7-16,1-1 2 15,6 16 2-15,5 8 6 16,-5 16 16-16,3 11 3 16,-8 8 11-16,-4 12-7 0,-7 11-6 15,-7 9 4-15,-6 14-5 16,-5 4 5-16,-4 8-5 15,-1 0-5-15,-1-5-4 16,1-7 1-16,4-11-3 16,2-9 2-16,3-14-7 15,3-5-6-15,9-12-7 16,4 0-3-16,5-1 3 16,1 1 3-16,-2 3 2 15,-2 7-2-15,-6 10-5 16,-4 7-1-16,-3 14 8 15,-3 1 4-15,-3 4 8 16,1 2 1-16,-2 1-3 16,-3 2-2-16,0 0-1 15,5-1 14-15,-12-11-100 0,3-2-99 16</inkml:trace>
  <inkml:trace contextRef="#ctx0" brushRef="#br0" timeOffset="65932.73">4897 15665 1361 0,'-2'4'538'15,"4"0"-315"-15,4 17-179 16,-1 6-29-16,4 11 3 16,-2 5-79-16</inkml:trace>
  <inkml:trace contextRef="#ctx0" brushRef="#br0" timeOffset="83118.52">5675 16091 715 0,'6'-3'274'0,"11"0"-185"15,7 4-34-15,16 9-19 16,4-2-6-16,2-2-16 16,-1-2-2-16,-8-6 3 15,-3-1 2-15,-14-4 8 16,-2-4 2-16,-13-2 3 16,-5 0-1-16,-4 4 10 15,-7 7 7-15,-5 2 6 16,-1 7-1-16,-3 8-23 0,3 0-11 15,6 10-18-15,5-1-4 16,6 5-2-16,7 1 0 16,4-2 5-16,2-2 2 15,7-9 4-15,-3 0 2 16,7-11 4-16,0-4 4 16,3-8 6-16,0-10 2 15,-2-12-1-15,0-5-2 16,-8-2-5-16,2 0-2 15,-5 7-3-15,-3 5-4 0,-3 11 6 16,-3 7-2-16,-5 12 2 16,-1 6 2-16,-2 7-6 15,0 2 2-15,3 3 2 16,0-1 0-16,4-2 0 16,3-4 1-16,3-9 4 15,-2-5 3-15,0-8 8 16,1-6 2-16,2-9-5 15,3 0-6-15,-2 3-12 16,-2 5-6-16,2 9-11 16,-4 4-4-16,5 10-2 15,-1 6 3-15,1 5 10 16,0 1 3-16,-1-6 5 16,-1-4 1-16,-2-8-10 15,2-4-30-15,-3-9-81 16,3-2-29-16,-1-9 4 0,1-4 28 15,-3-4 81-15,-1 0 31 16,1 2 27-16,-3 2 16 16,7 9 32-16,3 2 5 15,5 9-7-15,7 4-14 16,7 7-25-16,2 8-1 16,3 5 19-16,-4 4 8 0,-9 2 34 15,-11 0 14-15,-19-4 0 16,-10-1-1-16,-12-8-31 15,-5-3-18-15,-6-11-61 16,1-5-93-16</inkml:trace>
  <inkml:trace contextRef="#ctx0" brushRef="#br0" timeOffset="83748.78">7563 16000 735 0,'-10'-4'346'0,"-17"-7"-135"16,2 5-43-16,-4 6-53 16,1 3-26-16,10 15-47 15,2 0-15-15,9 8-27 16,6 2-8-16,5-2-8 16,9 0 2-16,9-2 7 15,6-5 5-15,6-8 7 16,3-4 3-16,-6-8 7 15,-2-5 1-15,-9-4 4 16,-5 1-1-16,-7-4-2 16,-3 1-2-16,-5-1-3 15,-3 1-3-15,-5 7-10 16,-1 4-6-16,-3 14 7 0,4 7 1 16,0 15 13-16,2 9 5 15,6 24-8-15,0 5-1 16,10 2-3-16,-2-2 0 15,3-21 5-15,2-8-12 16,-1-17-82-16,3-5-80 16</inkml:trace>
  <inkml:trace contextRef="#ctx0" brushRef="#br0" timeOffset="84082.25">7908 16074 849 0,'-12'2'356'16,"-2"1"-197"-16,2 2-107 16,5 5-18-16,8 0-29 15,4 4-6-15,5 5-4 16,7-3 2-16,5 2 5 15,4-5 6-15,6-4 12 16,0-4 9-16,-3-8 10 16,-4-2 39-16,-11-9 15 0,-6-3 2 15,-9-3 1-15,-7-3-35 16,-12 2-17-16,-3 3-9 16,-7 3-21-16,0 7-8 15,9 3-40-15,0 2-50 16,8 6-181-16</inkml:trace>
  <inkml:trace contextRef="#ctx0" brushRef="#br0" timeOffset="84433.2399">8158 16179 574 0,'8'3'325'0,"9"0"-30"16,4 3-95-16,5 1-66 15,1-3-28-15,1-2-41 16,-4-5-12-16,-5-6-7 16,-6-2-4-16,-3-9-5 15,-2 3-2-15,-8-4-7 16,-3 0-4-16,-9 2-7 16,-6-2-6-16,0 7-10 15,-4 0-8-15,2 15-12 16,2 5-4-16,0 8-1 15,3 7 5-15,4 6 5 16,5 4 1-16,8 11 6 16,2 1 2-16,7 10 5 0,0 4 1 15,-1 2 3-15,4-1 2 16,1-4 1-16,0-9 24 16,3-12-157-16,-5-4-346 15</inkml:trace>
  <inkml:trace contextRef="#ctx0" brushRef="#br0" timeOffset="84782">8805 16089 912 0,'-5'7'393'0,"-9"11"-215"15,1 0-39-15,-16-1-65 16,-2 1-18-16,-7-6-21 16,-4-4-6-16,5-8-6 15,1-4-3-15,8-9-7 16,2-5-5-16,9-4-8 16,4 0-7-16,14 2-12 15,6 4 0-15,11 9 3 16,3 4 10-16,4 5 17 15,2 11 7-15,4 6 8 0,2 6-1 16,0 3-7-16,-3 1 0 16,-6-1-7-16,-2-3 3 15,-7-7-80-15,-3-7-157 16</inkml:trace>
  <inkml:trace contextRef="#ctx0" brushRef="#br0" timeOffset="84929.38">8631 15695 1102 0,'-8'-1'466'0,"-6"-1"-265"15,3 2-123-15,10 10-79 16,2 0-7-16,12 7-132 16,4 2-166-16</inkml:trace>
  <inkml:trace contextRef="#ctx0" brushRef="#br0" timeOffset="85079.4">8909 16010 652 0,'16'18'348'0,"24"23"-75"15,3 2-99-15,-3 2-65 16,-8-1-15-16,-21-7-7 16,-10-7-9-16,-17-15-9 15,-7-6 1-15,-3-16-61 16,-1-6-76-16</inkml:trace>
  <inkml:trace contextRef="#ctx0" brushRef="#br0" timeOffset="86098.87">9859 16005 674 0,'8'-1'238'0,"15"0"-197"15,8 0-21-15,9-5 6 0,5 0 0 16,1-1-2-16,-5 0-2 15,-16 4 18-15,-7 3 3 16,-18 3 14-16,-5 4 3 16,-14 11-16-16,-6 1 2 15,-4 1-8-15,1 4-4 16,10-3-12-16,6 2-8 16,13 3-11-16,10-1-2 15,13-5 4-15,5-4 3 0,11-5 4 16,1-7 3-16,-5-5 3 15,-2-7 2-15,-12-4 0 16,-3-6-1-16,-4 0-2 16,-2-2-1-16,-5-3-3 15,-2 5 0-15,-5-1-3 16,-1 5-3-16,0 9-4 16,-5 1-3-16,3 8-6 15,1-4-1-15,1 0 4 16,0 1 2-16,3 14 4 15,23 31 2-15,-5-29 2 16,0-2 1-16,-1-7 7 16,-5-5 5-16,-1-5 16 15,-1-7 2-15,-2-8 0 16,1 0-5-16,-2-6-16 16,-2-3-2-16,-3 2-5 15,-2 0-2-15,-1 8-2 0,1 6-7 16,0 15-1-16,2 3 3 15,4 12 3-15,-1 3 9 16,5-1 6-16,1 2 1 16,4-6 6-16,1-2 1 15,-3-4 3-15,-1-6 7 16,-2-7 14-16,1-5 0 0,1-6-4 16,-1-4-10-16,0-3-19 15,-1 0-5-15,-4 2-10 16,-1 6-7-16,-2 11-13 15,1 6-2-15,-2 8 4 16,6 1 6-16,-2 0 10 16,3-1 2-16,4-6 5 15,-2 0 3-15,-1-8 27 16,1-5 9-16,-6-6 11 16,3-8 4-16,-4 1-17 15,-2 0-8-15,2 3-13 16,-6-2-6-16,2 4-140 15,0-2 8-15</inkml:trace>
  <inkml:trace contextRef="#ctx0" brushRef="#br0" timeOffset="86651.38">11621 16209 591 0,'12'10'327'15,"10"5"-86"-15,7-5-57 16,4 1-29-16,4-9-56 15,-4-5-24-15,0-9-26 16,-5-8-7-16,-10-4-7 16,-5 0-2-16,-13-6-9 0,-12 11-4 31,5 10-10-31,1 1-8 0,-33-21-9 0,-7 6-7 16,-4 18-5-16,20 17-1 15,5 17 3-15,4 3 13 16,7 15 14-16,6 5 7 15,9 12 11-15,11 6-3 16,5-2-4-16,6-6-4 16,4-11-1-16,-6-12 3 0,2-17-74 15,-5-5-98-15</inkml:trace>
  <inkml:trace contextRef="#ctx0" brushRef="#br0" timeOffset="87281.65">12122 15989 835 0,'-19'0'339'15,"-12"-2"-206"-15,9 8-82 16,6 4-25-16,13 4-20 15,5 5-6-15,11 2-4 16,8-6 2-16,6-1 6 16,2-6 4-16,-6-6 5 0,-4-2 2 15,-7-4 5-15,-6-1-1 16,-2-2-7-16,-8 3-4 16,-9-1-9-16,-2 0-2 15,-9 7 1-15,0 3 3 16,2 7 15-16,-1 5 5 15,9 3 5-15,3 0-3 0,11 6 2 16,9-2-1-16,8-3 6 16,8 0 3-16,6-10 0 15,0-3-1-15,-1-9 1 16,-3-4 1-16,-4-8-3 16,1-5-2-16,-3-5-5 15,-1-1-3-15,-4-1-7 16,-5-1-2-16,-4 7-4 15,-7 3 3-15,-3 7 7 16,-3 8-3-16,1 2-5 16,2 5-4-16,2 7-8 15,2-2 1-15,6 6 1 16,1 0 1-16,6-2 4 16,6 0 2-16,6-2 12 15,0-5 11-15,5-8 18 16,-1-4 10-16,-7-7 2 15,3-1-5-15,-14-5-17 0,0 2-9 16,-5-3-13 0,-5 1-13-16,-2 6-71 0,0-1-57 15,-3 4-175-15,0 0-208 16</inkml:trace>
  <inkml:trace contextRef="#ctx0" brushRef="#br0" timeOffset="87431.55">12602 15987 631 0,'4'2'381'16,"0"4"-29"-16,1 5-73 0,0 10-86 15,-2 6-26-15,4 11-45 16,-1 4-28-16,0 10-46 16,0 1-16-16,4 13-19 15,1 4-3-15,-2-2-3 16,-2 2 8-16,-2-17-96 16,-6-13-73-16</inkml:trace>
  <inkml:trace contextRef="#ctx0" brushRef="#br0" timeOffset="87594.8">12670 16299 1189 0,'0'-4'492'0,"6"-4"-245"15,2 5-151-15,9 2-52 0,5 2-12 16,7 2-31-16,2 1-7 15</inkml:trace>
  <inkml:trace contextRef="#ctx0" brushRef="#br0" timeOffset="88097.7399">13304 16089 855 0,'-6'5'377'0,"-15"7"-171"0,-5 4-57 15,-9 1-41-15,-5-2-24 16,1-8-32-16,-3-7-11 15,7-9-3-15,2-6-4 16,5-8-14-16,7-2-5 16,12 5-15-16,9-3-10 15,11 5-14-15,9 6-4 16,11 10 5-16,3 9 7 16,0 19 11-16,2 5 4 15,-6 10 2-15,-5 4 0 0,-7-1 7 16,-6-1-8-16,-7-14-117 15,-2-9-127-15</inkml:trace>
  <inkml:trace contextRef="#ctx0" brushRef="#br0" timeOffset="88221.7399">13083 15839 833 0,'-3'-22'436'15,"-8"-21"-109"-15,11 25-206 16,1 11-50-16,9 14-68 15,8 8 19-15</inkml:trace>
  <inkml:trace contextRef="#ctx0" brushRef="#br0" timeOffset="89198.02">13425 15983 658 0,'5'-3'269'0,"11"-1"-146"16,5 3-38-16,11 5-17 16,5 3-1-16,5 2-20 15,-1-2-6-15,-5-1-14 16,-4-6-3-16,-9-5 0 16,-4 2 2-16,-14-7-1 15,-3 5-5-15,-14-2-13 16,-6 1-6-16,-5 9-10 15,-6 4-2-15,3 12 7 16,4 5 3-16,5 1 5 16,7 3 4-16,10 1 4 15,7-3 3-15,13 4 18 16,6-2 5-16,-1-9 4 0,9-2-2 16,-1-12-6-16,-2-5-1 15,4-11 0-15,-9-5 1 16,-4-7-5-16,-2-4-4 15,-5-1-8-15,-5 0-2 16,-8 0-6-16,-2 8-4 16,-4 7-13-16,-1 7-7 15,-1 8-8-15,1 6 0 0,2 9 7 16,3 1 4 0,8 5 10-16,4 0 4 0,8-4 10 15,2 0 3-15,2-9 5 16,-1-4 1-16,-2-7 6 15,-1-6 3-15,-2-5 2 16,-2-4-2-16,-7-4-8 16,-1 0-4-16,-3-2-4 15,-1 5-4-15,-3 1-1 16,-1 4-1-16,0 9-11 16,0 3-1-16,3 10 1 15,0 4 2-15,5 4 11 16,-1 3 3-16,1-3 3 15,3-1 1-15,4-5 6 16,-3-2 5-16,3-10 12 16,0-2 4-16,-8-7-2 0,5-5-2 15,-3 0-13-15,-2 0-5 16,0 0-9-16,-1 2-6 16,-1 5-17-16,2 6-5 15,-1 9-1-15,1 4 2 16,3 5 11-16,1-1 4 15,2 0 3-15,4 2 0 16,-2-5 4-16,2-2 3 0,-1-7 20 16,0-4 12-1,-1-9 10-15,-1-4 5 0,-1-3-10 16,-3-1-8-16,-3 1-14 16,1 1-7-16,-5 0-58 15,1 2-84-15</inkml:trace>
  <inkml:trace contextRef="#ctx0" brushRef="#br0" timeOffset="89864.88">15676 15903 548 0,'-7'-10'291'0,"-2"-7"-52"0,-7 8-92 16,-5 1-12-16,-6 7-20 15,4 2-20-15,3 3-45 16,6 6-22-16,16 6-27 16,4 0-4-16,11 1-2 15,6-3 6-15,1-7 11 16,-1-2 0-16,-2-5 5 15,-8-2 1-15,-9 0 2 16,-4-1 0-16,-6-1-12 16,-7 4-6-16,-8 6-8 15,-1 4-2-15,-5 9 6 16,1 3 2-16,8 2-1 16,3 0-2-16,14 0-3 15,3-3 2-15,15-1 11 16,3-4 8-16,9-7 11 15,-1-3 4-15,5-7 0 0,2-7-1 16,-1-9-4-16,2-1-1 16,-8-8-4-16,-1-4-1 15,-5-5-4-15,-5-2-1 16,-6 7-7-16,-6 7 1 16,-7 15 0-16,-4 8-1 15,-1 12-2-15,-2 6-5 16,4 12-3-16,4 1-2 15,1 6 2-15,4-1 3 0,-1-9-40 16,0-1-58 0</inkml:trace>
  <inkml:trace contextRef="#ctx0" brushRef="#br0" timeOffset="90020.4599">15850 15654 841 0,'-5'-8'432'16,"-2"-6"-20"-16,1 9-377 15,0 3-68-15,3 3-306 16</inkml:trace>
  <inkml:trace contextRef="#ctx0" brushRef="#br0" timeOffset="90230.88">15918 15759 800 0,'6'16'344'0,"6"21"-179"0,7 5-43 16,5 12-49-16,1-2-17 15,2-2-25-15,-4-9-7 16,-1-13-3-16,-2-4 0 16,-1-17 10-16,2-5 3 15,-2-10 3-15,2-10 2 16,-2-4-22-16,-5-7-38 15,-6-2-133-15,-5 1-133 0</inkml:trace>
  <inkml:trace contextRef="#ctx0" brushRef="#br0" timeOffset="90647.59">16499 15951 897 0,'3'9'408'16,"4"6"-191"-16,-7 7-93 15,-5 1-5-15,-7 0-50 16,-2-1-16-16,-3-4-23 16,-3-3-4-16,0-6-2 15,-1-1 3-15,-2-13 3 16,2-2 0-16,5-10-5 16,1-5-7-16,9-2-12 15,3-2-6-15,6 8-10 0,4 7-9 16,6 11 2-16,2 4 5 15,4 15 10-15,2-1 9 16,3 4 4-16,-1 1-2 16,3-7 1-16,0-2 2 15,1-6 3-15,-2-9 5 16,1-6 6-16,0-3-1 16,-6-13-1-16,0-2-6 15,-2-7-4-15,-6 2-4 0,-4 6-4 16,-4 8-6-16,-6 16-2 15,-4 7 2-15,-3 16 6 16,1 6 6-16,3 0-1 16,5 6-2-16,8-3-6 15,4-1-11-15,4-1-121 16</inkml:trace>
  <inkml:trace contextRef="#ctx0" brushRef="#br0" timeOffset="91217.38">17640 15527 938 0,'10'-2'357'0,"17"-4"-247"15,15 2-35-15,29 0-30 16,12-1 2-16,13 0-13 16,8 2-8-16,-6 2-1 15,-6-3 0-15,-18-3-12 16,-19 1-19-16,-33-1-65 16,-19 3-29-16,-23 8-60 15,-13 3-20-15,-9 5-17 16,-1-1 22-16,2-1 64 15,4-2 66-15,6 2 147 16,4 3 42-16,12 10 53 16,1 7-5-16,7 17-48 15,7 9-24-15,3 13-33 0,2 7-15 16,5-2-16 0,-6-5-11-16,0-15-14 0,-1-9-2 15,2-16-2-15,-1-8-29 16,0-12-121-16,0-9-198 15</inkml:trace>
  <inkml:trace contextRef="#ctx0" brushRef="#br0" timeOffset="91386.4">18502 15708 1205 0,'6'4'434'0,"6"15"-353"16,9 2-29-16,0 13-7 15,3 4-8-15,6-1-13 16,-7 0 0-16,1-14-66 16,-4-7-109-16</inkml:trace>
  <inkml:trace contextRef="#ctx0" brushRef="#br0" timeOffset="91547.23">18917 15608 1064 0,'-13'4'479'0,"-15"12"-194"16,-3 11-118-16,-10 12-76 16,0 6-13-16,-5 14-37 0,0 1-11 15,6 0-15-15,5-2 18 16,9-9-147-16,6-5-119 16</inkml:trace>
  <inkml:trace contextRef="#ctx0" brushRef="#br0" timeOffset="91895.67">19134 15697 1017 0,'7'-2'416'16,"5"-1"-230"-16,8 15-132 15,6 14-25-15,16 22-10 16,7 11-4-16,8 9-1 0,-7-1 1 16,-14-13-9-16,-12-7-55 15,-10-17-278-15</inkml:trace>
  <inkml:trace contextRef="#ctx0" brushRef="#br0" timeOffset="92059.66">19493 15733 1180 0,'-17'9'442'0,"-26"16"-334"16,-6 10-41-16,-13 21-28 15,1 3-12-15,7 0-15 16,8-4-2-16,15-17-72 16,12-4-95-16</inkml:trace>
  <inkml:trace contextRef="#ctx0" brushRef="#br0" timeOffset="92400.4">19733 15966 513 0,'-7'21'323'15,"-5"17"-53"-15,-4-4-63 16,-1-8-38-16,3-5-72 15,3-9-23-15,7-12-20 0,4-9-4 16,4-17-11-16,5-8-12 16,8-17-13-16,4-11-2 15,1-9 0-15,-1-4 0 16,-6 9-4-16,-1 12-3 16,-2 22 8-16,-3 12 2 15,0 20-3-15,2 8 5 16,2 22-12-16,5 9-3 15,3 15 5-15,4 7-1 16,2 6-2-16,-4-2 1 0,-3-9 4 16,-6-12 2-16,-6-16-56 15,-3-5-68-15</inkml:trace>
  <inkml:trace contextRef="#ctx0" brushRef="#br0" timeOffset="92664.9899">19733 15920 490 0,'1'-1'277'16,"4"0"2"-16,12 1-162 16,9 0-12-16,17 0-28 15,3-3-21-15,4-5-36 16,-1-1-7-16,-1-9 42 16,-3-7 5-16,4 0 7 15,-4-3 27-15,-9 3 16 16,-7 1 15-16,-17 8 18 0,-4 3-13 15,-5 13-64-15,-1 9-22 16,0 17-31-16,3 9-9 16,3 19 2-16,4 5-1 15,0 0 1-15,1-2-1 16,0-11-54-16,-3-7-67 16</inkml:trace>
  <inkml:trace contextRef="#ctx0" brushRef="#br0" timeOffset="93047.77">20615 15821 1151 0,'-7'12'438'0,"-6"22"-286"16,-3 9-121-16,5 7-8 15,0 0 4-15,3-11 1 16,5-4-3-16,0-13-3 15,2-7 11-15,1-15 14 16,1-6 2-16,0-18-2 16,3-4-10-16,-1-18-16 15,1-7-3-15,0-15-2 16,1-7 0-16,3 2-7 16,0 6-3-16,4 24 0 15,2 10 8-15,1 24 8 16,5 14 3-16,2 19 3 15,4 12-3-15,5 18 9 0,0 2 7 16,6 12 4-16,-2 3-4 16,-5-10-10-16,-5-6-7 15,-8-22-6-15,-7-13-17 16,-3-12-124-16,6-7-59 16</inkml:trace>
  <inkml:trace contextRef="#ctx0" brushRef="#br0" timeOffset="93191.11">20588 15890 1380 0,'3'3'488'0,"12"6"-418"16,9 0-25-16,22-1-6 16,12-1-15-16,6-5-8 15,6 0-49-15</inkml:trace>
  <inkml:trace contextRef="#ctx0" brushRef="#br0" timeOffset="94016.59">17946 16476 991 0,'-28'0'357'0,"-19"0"-301"16,23 3-43-16,49 4-21 15,22 1-2-15,62 2 2 16,35 3 8-16,68-5 45 16,38-1 12-16,64-7 11 15,30-7-4-15,54-1-34 16,15-3-7-16,13-1-13 15,-12 3 34-15,-37 5 38 16,-24 6 6-16,-65 9 8 16,-37 3-35-16,-73 3-80 15,-22-1-75-15</inkml:trace>
  <inkml:trace contextRef="#ctx0" brushRef="#br0" timeOffset="94346.52">21351 15399 1213 0,'-2'-27'482'0,"-2"-26"-311"15,1 15-61-15,1 22-55 16,2 12-27-16,-1 22-28 16,-5 21-10-16,5 41-6 15,0 12 11-15,5 17 4 16,4 2 2-16,0-5-5 15,1-3-81-15</inkml:trace>
  <inkml:trace contextRef="#ctx0" brushRef="#br0" timeOffset="94530.23">21396 16270 1002 0,'0'0'459'16,"4"2"-164"-16,-4 0-107 0,0-2-53 16,-1 0-28-16,0 0-60 15,-1 2-5-15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03:37.894"/>
    </inkml:context>
    <inkml:brush xml:id="br0">
      <inkml:brushProperty name="width" value="0.05292" units="cm"/>
      <inkml:brushProperty name="height" value="0.05292" units="cm"/>
      <inkml:brushProperty name="color" value="#FF0000"/>
    </inkml:brush>
  </inkml:definitions>
  <inkml:trace contextRef="#ctx0" brushRef="#br0">18123 9329 244 0,'5'8'141'0,"4"9"-17"16,3 5-13-16,-2 1-24 15,4 0-15-15,4 6-21 16,0-2-9 0,2-3-7-16,1 0-4 0,0-7 16 15,3-2 3 1,3 5 8-16,0-3 2 0,3 3-9 16,1 0-2-16,2-3 0 15,1-1 4-15,0-1-2 16,3-4-1-16,8 1-10 31,5-2-8-31,10 0-15 0,3 1-4 0,-3 2-5 0,-5-1-2 16,-8 6-1-16,-7 1 0 15,-6 3-1-15,-2 2 0 32,4-5 1-32,8-1 1 15,2-7 6-15,6-4 7 16,-4-4 13-16,1-1 1 15,-2 1-2-15,-4 3-8 0,-9 0-12 16,-2-1-3-16,-4 1 0 16,2-3-1-16,6-3 1 15,1-1 1-15,8-3 0 16,3-2-1-16,5-2-2 16,1 1 0-16,-1 1 0 15,-5-3 1-15,-10 3 2 16,-5 0 3-16,-9-3 2 15,4 3 0-15,2-5-2 16,4 0-1-16,9 0-3 16,1-3 0-16,2 1-1 15,-3 3 0-15,-2-2 2 16,0 4 0-16,-9 0 7 16,-2-2 3-16,-1 1 1 15,-3-5 1-15,8-1-5 16,1-2-3-16,3-4 0 0,3 1-2 15,-1-1 5-15,0 1 11 16,2 0 11-16,-3-1 1 16,0-2 2-16,-1 0-7 15,-3-7-6-15,-3-2-1 16,-6-6-7-16,1-2-4 16,1-3-6-16,3 3-1 15,0 2-1-15,0 1 1 16,-4 2 1-16,-4 4-1 15,-1 0 6-15,-3 2 2 0,-1-3 4 16,-1-5 1-16,-1-4-5 16,-3-2-3-16,-2-3-6 15,-3-1 0-15,-4 4-1 16,-5 0-1-16,-7 5-2 16,-2 3-1-16,-2 4-1 15,-1 4 0-15,-2-1-1 16,2-1 1-16,1 3-1 15,-2-3-1-15,1 0 0 16,-1 0 0-16,-3-6-2 16,-4 0-2-16,-8-1-2 15,2-2-1-15,0 5 0 16,2 0 1-16,4 6 3 0,-1 1 0 16,-3 2 0-16,-2 1 1 15,-3 1-7-15,-5 0 0 16,-5 4-4-16,-4-1-1 15,-8 2 4-15,0-4 2 16,-2 2 1-16,2-2 2 16,6 0 2-16,3 1 1 15,7-1 4-15,2-1 0 0,-6-1-1 16,-3 1-1-16,-8 4-8 16,-1 5-4-16,-8 5-5 15,1 2 0-15,2 3 5 16,-5 0 2-16,4 1 6 15,-3-1 3-15,-3 3 0 16,3 0 1-16,0 2-1 16,1 2-2-16,8 4-1 15,3 1-1-15,-3 5-1 16,-2 4 1-16,-10 0-1 16,-3 4 1-16,4 0 1 15,5 0 0-15,11 1 1 16,3-1 0-16,3-2 0 15,-1 6 1-15,-6-2-1 16,-2 0 1-16,-5 7 0 16,-1-4 1-16,3 4 0 15,4-1 0-15,10-2 1 0,5 0-1 16,11 1 1 0,0-1 0-16,5 1 0 0,-3-3 1 15,-3-4 0-15,-3-2 0 16,-1-4 1-16,3-3 1 15,6-3 0-15,1-1 2 16,6-9-1-16,0 1 1 16,5-1 0-16,1 0 0 0,4-1 0 15,1-2-1 1,1 2-2-16,0-1-1 16,0 0-1-16,6-19-2 15,16-32 0-15,-7 27 0 0,3-6 2 16,2 2-1-16,-1-3 1 15,-2 2 1-15,0 5 0 16,-5 0-1-16,2 7 1 16,-5 1-1-16,-4 2 0 15,3 6 0-15,-4 2 0 0,2 1-2 16,-3 2 2 0,1-2 2-16,-4 6-5 0,0 0-5 15,-2 7-7-15,1-6-4 16,-8 4 0-1,-51 44 4-15,18-15 5 0,4 6 2 0,5 6 5 16,4 3 0 0,13-3 2-16,3-4-1 15,7-8 1 1,2-1 0-16,1-16 1 0,3-1-2 0,6-7 1 31,5-7 1-31,7-1-1 0,6 2 0 0,12-2-2 16,5 6-1-1,4 4-1-15,5-2 1 16,1 5 1-16,1-4 2 16,4-5 1-16,-1-1 3 15,-4-5 2-15,-7-1 2 0,-15 1 10 16,-8-1 8 0,-11 2 5-16,-5-5-3 0,-1 5-91 15</inkml:trace>
  <inkml:trace contextRef="#ctx0" brushRef="#br0" timeOffset="7261.5496">8141 5226 462 0,'3'0'294'0,"-6"-1"0"16,-5 7-53-16,-28 0-61 15,-10 1-51-15,-8 1-64 16,-12-5-23-16,7 0-24 15,6 0-1-15,9-3-8 16,12-2-3-16,18 0-22 16,8 1-27-16,18 1-13 15,8 5-8-15,20 12 9 0,4 4 25 16,3 15 25 0,0 7 18-16,-20 2 23 0,-12 4 1 15,-28-1-7 1,-13-2-8-16,-11 0-6 0,-4-4-2 15,10-10-2-15,1-6-3 16,11-13 34-16,7-4 30 16,6-9 22-16,9-1-1 15,8-1-39-15,5 1-34 16,12-2-28-16,3 3 0 16,7 3-3-16,7-1 0 0,10 3-55 15,-5 0-102-15</inkml:trace>
  <inkml:trace contextRef="#ctx0" brushRef="#br0" timeOffset="7539.1299">8149 5552 891 0,'6'-3'355'15,"14"-2"-222"-15,11 3-79 16,11 2-36-16,1 1-5 15,-9 4-4-15,-6-3 5 16,-13-2 6-16,-8 0 7 0,-7-1-2 16,-6-3-5-16,-7 2-8 31,1-3-12-31,-6 5-15 0,2 5-7 0,5 8-16 16,6 2-1-16,5 7 12 15,2-1 6 1,8 4 17-16,-2-1 7 15,8-1-48-15,3 0-102 0</inkml:trace>
  <inkml:trace contextRef="#ctx0" brushRef="#br0" timeOffset="7760.7083">8647 5684 720 0,'1'-7'384'0,"-2"-12"-73"15,-5 2-44-15,-11 2-81 16,-1 1-36-16,-2 1-81 0,-2 5-36 15,1 10-48-15,-2 1-13 16,6 14-4-16,3 3 6 16,13 1 15-16,5 1 2 15,18-7 9-15,5-5 3 16,6-8 40-16,1-3 13 16,-9-6 26-1,-5-3 10-15,-13-3-29 16,-7 0-15-16,-6 1-158 0</inkml:trace>
  <inkml:trace contextRef="#ctx0" brushRef="#br0" timeOffset="8204.6293">9359 5213 834 0,'-1'1'344'0,"-3"10"-223"15,4 11-57-15,8 32-86 16,0 14 9-16,8 20 13 15,0 4 1-15,-8-8 7 16,0-7 1-16,-11-18 9 16,-1-8-14-16,-4-26-85 15,-3-11-95-15</inkml:trace>
  <inkml:trace contextRef="#ctx0" brushRef="#br0" timeOffset="8792.6006">9378 5421 396 0,'12'-31'256'16,"21"-33"11"-16,2 17-30 15,9 26-78-15,-1 13-43 0,-8 14-73 16,-8 8-14-16,-21 10-12 16,-11 4 1-16,-26 9 0 15,-8 2-1-15,-4-5-2 16,5-6-6-16,16-15-34 16,13-11-24-16,18-10-16 15,10-4-2-15,18 1 16 16,3 6 33-16,4 12 20 15,-1 4 9-15,-10 9 27 16,-9 3-7-16,-19 4 4 16,-14 1 4-16,-21-3-8 15,-7-2-3-15,-5-3-9 16,6-4-3-16,12-7-12 16,7-1-29-16,15-9-73 15,5-3-24-15,14-1-33 16,4-2-5-16,7 1 46 0,4 0 19 15,4 2 38-15,0 1 44 16,-3 3 102-16,-5 0 48 0,-5 5 60 31,0 1 0-31,-2 4-66 0,-3-1-41 0,3-3-47 16,2-1-9 0,0-7-6-16,3 0 2 15,-3-6 7-15,-5-2 8 16,-6-9 10-16,-5 0 3 15,-9-6-4-15,-7-3-8 0,-12-4-16 16,0 3-19-16,-4 9-37 16,-4 10-13-16,4 20-11 15,2 10 8-15,5 9 19 16,6 10 9-16,14 3 7 16,3 3 1-16,8 6 6 15,4-2 1-15,2 0 5 16,0-8 1-16,6-6-3 15,5-6-22-15,2-14-313 0</inkml:trace>
  <inkml:trace contextRef="#ctx0" brushRef="#br0" timeOffset="9057.7333">10268 5674 714 0,'-6'-12'389'0,"-4"-11"-67"15,-5-5-65 1,-7 1-69-16,-4 4-31 0,-2 8-55 0,-5 5-26 16,2 11-42-16,5 3-14 31,6 5-18-31,9 0-7 16,9 4-9-16,5 3 0 15,14 2 6-15,7 3 5 16,17-2 8-16,1-2 4 15,0-7 1-15,-8-3 25 0,-12-7-148 16,-3-1-139-16</inkml:trace>
  <inkml:trace contextRef="#ctx0" brushRef="#br0" timeOffset="9311.7397">10173 5263 995 0,'1'1'358'0,"1"8"-298"15,4 6-49-15,4 14-86 16,4 2-45-16,4 3-113 0,0-3-8 16,1-9 118-16,-5-5 155 15,-5-9 261-15,-1-1 43 16,-2 2-28 0,6 6-85-16,8 15-125 0,4 9-37 15,14 21-43-15,5 9-6 16,2 16-2-16,0 2 1 15,-8-12 11-15,-7-10-49 16,-10-30-123-16,-6-10-114 16</inkml:trace>
  <inkml:trace contextRef="#ctx0" brushRef="#br0" timeOffset="9501.7126">10657 5560 1165 0,'-10'-2'482'0,"-12"-4"-290"16,-3 6-54-16,-4 14-66 16,-2 7-31-16,-6 12-37 0,-3 10-3 15,-3 6 0-15,5 4 0 16,14 5-52-16,4-6-64 16,17-13-307-16</inkml:trace>
  <inkml:trace contextRef="#ctx0" brushRef="#br0" timeOffset="9811.06">10904 5697 1055 0,'-3'-12'452'15,"-4"-16"-249"-15,2 0-55 16,-4 5-57-16,-6-1-21 0,-7 8-26 16,-2 6-12-16,-3 10-20 15,0 4-9-15,6 12-7 16,2 1-2 0,14 2-2-16,6 5 2 15,16-2 35-15,7-1 13 0,7-11 64 16,3-2 22-16,-4-10 3 15,-5-6-4-15,-7-2-49 16,-7-1-4-16,-14 6 6 16</inkml:trace>
  <inkml:trace contextRef="#ctx0" brushRef="#br0" timeOffset="11134.4039">11905 5696 725 0,'6'-4'363'0,"7"-6"-114"0,0-1-37 16,-5-6-58-16,0 3-21 15,-8-2-15-15,-1 0-7 16,-12-3-18-16,-4 0-15 16,-7 2-51-16,-4 4-31 15,4 13-40-15,-5 5-7 16,8 15 5-16,6 6 10 0,6 7 20 16,12-3 4-16,13-3 2 15,3-2 1 1,12-14 5-16,-1-3 4 0,-3-10 8 15,-1-5 6-15,-8-8 3 16,-2-1 1-16,-5-1-4 16,-6 0-2-1,0 9-1-15,-5 6-5 0,-4 10-4 16,5 7-2-16,-1 8-7 16,6 0 1-16,15-1 35 15,2-3-81-15</inkml:trace>
  <inkml:trace contextRef="#ctx0" brushRef="#br0" timeOffset="11627.8208">12484 5777 650 0,'3'-8'437'0,"2"-5"21"16,-2-4-252-16,-1-4-50 16,-5-2-71-16,-5-2-21 15,-9 3-22-15,-5 5-9 16,-12 7-26-16,-1 9-12 0,-2 7-22 16,3 7-9-1,12 12 9-15,12 7 10 16,16 5 5-16,6 2 3 15,17-6 2-15,6-7 1 0,2-14 6 16,2-12 4-16,-5-13 15 16,-4-9 6-16,-7-12 6 15,-3-6-1-15,-6-7-4 16,-5-7 0-16,-7-16 1 0,-5-10 2 16,-11-13-8-1,0 4 4-15,0 31-2 16,2 17-6-16,3 41-13 0,1 14-12 15,1 32-14-15,5 17 3 0,8 20 17 16,6 7 5 0,5-8 8-16,3-9 0 0,-4-12-25 31,-1-4-315-31</inkml:trace>
  <inkml:trace contextRef="#ctx0" brushRef="#br0" timeOffset="12942.4718">12931 5658 773 0,'-4'-5'442'0,"-1"-6"-94"16,-13 3-134-16,-2 6-59 15,-13 2-85-15,-6 3-28 16,8 11-36-16,5 1-5 16,11 8-6-16,9 4-2 15,8-2-2-15,8 4 3 0,23-4 8 16,11-1 5-16,13-5 6 15,1-6 1-15,-10-10 23 16,-4-4-70-16,-19-11-303 16</inkml:trace>
  <inkml:trace contextRef="#ctx0" brushRef="#br0" timeOffset="13324.8387">13189 5349 1122 0,'0'-4'513'0,"-1"-7"-218"16,-2 8-90-16,4 6-119 15,-1 9-38-15,0 16-58 0,-3 8-5 16,0 17 11-16,-1-1 2 16,3 3 3-1,1-5 3-15,6-7 1 16,-2-2 1-16,-1-8 2 0,0-9 1 15,-4-10 2-15,2-5 2 16,1-9 5-16,0-5-1 16,5-6-3-16,6-2-3 15,7-2-14-15,4 1-7 16,9 10-3 0,-1 1 1-16,1 9 6 0,2 6 2 15,-13 2 2-15,-8 2 1 16,-14 4 1-16,-11 5 1 0,-19-1 6 15,-5 0 3 1,-4-7 2-16,4-6 1 0,14-9-76 16,13-1-87-16</inkml:trace>
  <inkml:trace contextRef="#ctx0" brushRef="#br0" timeOffset="13845.2334">13813 5800 931 0,'3'-6'444'16,"2"-6"-169"-16,-2-2-45 15,-4-3-68-15,-7-5-25 16,-6-3-43-16,-6 0-28 16,-5 4-58-16,-1 10-25 15,-2 10-22-15,-1 6-1 16,6 14 11-16,0 0 12 15,13 8 5-15,6 2 2 16,11-2 1-16,6 0 2 16,7-7 5-16,7-4 2 15,2-13 9-15,3-5 2 16,0-9 4-16,-7-5 1 0,-8 2 17 16,-4 5 13-16,-10 7 13 15,-3 3 1-15,-1 8-16 16,-1 7-13-16,5 10-18 15,8 1-1-15,7 7-3 16,7-6 2-16,5-5-6 16,2-5 196-16</inkml:trace>
  <inkml:trace contextRef="#ctx0" brushRef="#br0" timeOffset="16521.3814">8078 6504 449 0,'-2'-4'293'15,"-7"-7"-8"-15,-4 8-61 0,-7 4-99 16,-2 5-40-16,-1 10-63 16,1-1-21-16,12 2-22 15,7 3-4-15,15-7 12 16,8-1 2-16,9-6 10 16,2-4 3-16,-3-3 9 15,-6-6 5-15,-13 2 14 16,-8-2 1-16,-15 3 28 15,-8 3 10-15,-11 5 6 16,-6 1 2-16,8 6-32 16,3 4-18-16,12 4-25 15,10 3-5-15,11 3-3 16,7 1 1-16,15-8 6 16,1-2 2-16,4-6 4 15,0-8 0-15,-10-5 5 0,-5-6-42 16,-10-7-320-1</inkml:trace>
  <inkml:trace contextRef="#ctx0" brushRef="#br0" timeOffset="16638.3269">7941 6340 922 0,'-2'-5'433'0,"-5"-4"-178"16,6 8-188-16,2 3-43 0,14 12-88 15,10 8-127-15</inkml:trace>
  <inkml:trace contextRef="#ctx0" brushRef="#br0" timeOffset="16755.3241">8204 6547 796 0,'15'13'370'15,"12"9"-139"-15,6 12-158 16,4 8-22-16,-6 7-29 16,-2 6-3-16,-3-2-2 15,2-8 2-15,6-13-148 16</inkml:trace>
  <inkml:trace contextRef="#ctx0" brushRef="#br0" timeOffset="16928.7633">8509 6599 938 0,'-14'-8'466'16,"-19"-10"-154"-16,5 13-95 16,-2 11-127-16,1 13-34 15,-4 17-44-15,-1 3-11 0,-1 7-1 16,1-1 0-16,10 4-110 15,3-4-115-15</inkml:trace>
  <inkml:trace contextRef="#ctx0" brushRef="#br0" timeOffset="17522.3287">8809 6712 902 0,'-9'-16'462'15,"-4"-14"-152"-15,-3 1-119 0,-1-1-43 16,-3 7-60-16,-3 5-22 16,2 8-50-16,-5 10-15 15,4 8-21-15,5 4-7 16,8 11 6-16,10 2 3 15,13 3 10 1,8 2 2-16,10-8 0 0,5-6 0 16,3-10 1-1,-6-6 2-15,-6-8 3 16,-6-5 3-16,-8-4 7 16,-2-1 3-16,-10-2 8 0,-2 2-1 15,-5 3-5 1,0 4-8-16,-7 6-12 15,-4 5-7-15,7 8-7 0,1 5 0 16,9 7 5-16,8 3 3 16,7-1 7-16,4-3 4 15,5-5 2-15,3-6 2 16,3-4 3-16,-1-6 2 16,-1-6 5-16,-2-3 1 0,-5-8 0 15,0-1 0 1,-7-7-2-16,-2 1 23 15,-6 1 17-15,-4 8 6 0,-3 11-4 16,-4 6-31-16,-1 15-25 16,2 8-11-16,4 15-3 15,3 7 6-15,6 12 6 16,0 3 3-16,3 2 1 16,2-4 2-16,2-14 2 15,0-14-27-15,-1-15-140 16,0-11-207-16</inkml:trace>
  <inkml:trace contextRef="#ctx0" brushRef="#br0" timeOffset="17647.7784">9193 6715 1184 0,'4'-1'438'0,"13"0"-344"15,10 1-60-15,11 1 15 0,7 5-111 16,-2-2-304-16</inkml:trace>
  <inkml:trace contextRef="#ctx0" brushRef="#br0" timeOffset="17971.7527">9687 6519 977 0,'-6'-8'474'0,"-10"-11"-174"16,-7 0-63-16,-5 6-99 15,-1 3-51-15,2 10-69 16,4 5-15-16,8 8-16 15,4 2-1-15,14 3 2 16,6-3 1-16,10 0 3 16,6-1 2-16,1-6 1 15,2-1 2-15,-9-4 4 16,-4 1 3-16,-9-3 2 16,-6-1-2-16,-14 0-4 15,-5 0 0-15,-6 6-2 16,2-1 1-16,10 7-2 15,2-1-1-15,9 1-4 16,0 3 0-16,15-2 6 16,7-1 1-16,11-1 3 15,7-4 1-15,-4-3-113 16,1-3-210-16</inkml:trace>
  <inkml:trace contextRef="#ctx0" brushRef="#br0" timeOffset="18138.1823">10046 6516 1058 0,'-1'-2'608'0,"5"-5"-67"15,-4 7-322-15,0 2-77 0,3 0-89 16,-4-2-30-16,0 0-18 16,1 0 0-16,0 0-36 15,0 0-84-15</inkml:trace>
  <inkml:trace contextRef="#ctx0" brushRef="#br0" timeOffset="18845.4151">10000 6783 891 0,'-3'-1'567'0,"-3"-1"-30"0,5 2-285 16,1 0-79-16,0 0-97 15,0 0-24-15,15 2-21 16,43 8 6-16</inkml:trace>
  <inkml:trace contextRef="#ctx0" brushRef="#br0" timeOffset="19542.9903">8523 7695 612 0,'6'2'309'0,"1"2"-14"15,-11 1-44-15,-28-3-62 0,-11 0-26 16,-18-4-109-1,-9-3-26-15,-7-4-13 0,0 0-4 16,5 3-11-16,10 4-5 16,24 8-8-16,14 2-2 15,18 7 0-15,12 1 0 16,19 7 4 0,11 3 2-16,26 7 3 15,9 4 0-15,0 8 4 0,-10 1 2 16,-35 1 2-16,-22 0 1 15,-42-4 1 1,-16 1-1-16,-21 0 0 16,0-4-1-16,15-8 0 0,14-3 0 15,24-9-2-15,11-5 0 16,20-4 3-16,11-1 1 16,34-4 4-16,16 0-1 15,22 0 2-15,6-3 15 16,2 1 4-16,-14-1 4 0,-4-4 11 15,-16-2-62-15</inkml:trace>
  <inkml:trace contextRef="#ctx0" brushRef="#br0" timeOffset="20207.068">9015 7899 843 0,'-2'-2'421'0,"-1"-1"-180"15,0 11-78-15,-4 21-129 16,-4 10-29-16,-5 17-6 15,-3 2 2-15,1-2 2 16,4-4 1-16,5-17 2 16,9-6 0-16,2-19 11 15,4-8 44-15,9-11 14 16,0-12 2-16,9-11-7 16,1-9-45-16,0-12-10 15,-1-7-2-15,-3-10-2 16,-3 6-3-16,-5 14-8 15,-4 16 0-15,-4 25-18 16,-4 9-5-16,8 23 1 16,9 8-1-16,16 18 15 0,11 7 6 15,13-1 2-15,-21-22 2 32,-19-16 1-32,2 0 0 0,36 35-3 0,-12-8-5 15,-35-15-6-15,-32-16 2 16,-25 0 1-16,-9-4 7 15,-20-3 6-15,-4-5 0 16,4-1 2-16,6-6 0 0,24-1-16 16,16-1-18-16,26 0-101 15,10 1-76-15</inkml:trace>
  <inkml:trace contextRef="#ctx0" brushRef="#br0" timeOffset="20520.4967">9410 7790 913 0,'5'-4'430'0,"6"1"-154"16,11 25-204-1,6 17-53-15,11 26-22 0,4 6 3 16,-4 1 7-16,-1-6 1 15,-10-14 4-15,-3-11 0 16,-4-15 9-16,-4-11 61 16,0-18 60-16,1-11 8 15,-3-18 8-15,4-8-52 16,-2-9-51-16,0-6-3 16,-6-13-15-16,2 1-9 0,-9 8-13 15,-4 9-9-15,2 28-70 16,-5 10-96-16</inkml:trace>
  <inkml:trace contextRef="#ctx0" brushRef="#br0" timeOffset="20788.3076">10113 7963 1091 0,'15'0'420'16,"26"1"-277"-1,7 0-51-15,19-1-30 0,2 4-12 16,-4-4-31-16,3 0-6 15,-21 0-17-15,-7 3-68 16</inkml:trace>
  <inkml:trace contextRef="#ctx0" brushRef="#br0" timeOffset="20945.9606">10206 8112 1037 0,'13'2'415'0,"30"-2"-277"15,15 2-32-15,9 0-45 16,16-2-19-16,6 0-22 16,-3 0-109-16</inkml:trace>
  <inkml:trace contextRef="#ctx0" brushRef="#br0" timeOffset="21245.4288">11061 7926 733 0,'-14'-13'433'16,"-8"-16"-11"-16,-3 9-244 0,-3 5-51 16,-3 11-64-16,-5 11-35 15,-1 16-38-15,9 13-6 16,11 11 0-16,9 3 5 0,21 4 6 16,10-4 4-16,19-10 6 15,1-7 4-15,27-11 10 16,1-8 28-1,-5-14 29-15,8-8 36 16,-32-17 11-16,-8-5-20 0,-15-12-20 16,-19-9-35-1,-18-3-20-15,-6-3-14 0,-11 5-30 16,0 13-51-16,-4 16-183 16,0 11-226-16</inkml:trace>
  <inkml:trace contextRef="#ctx0" brushRef="#br0" timeOffset="21571.4024">11242 7957 831 0,'-6'2'426'16,"-11"9"-129"-1,-14 10-63-15,-23 11-71 0,-14 12-23 16,-12 12-35-1,9 4-26-15,27 8 9 0,20 0 371 0</inkml:trace>
  <inkml:trace contextRef="#ctx0" brushRef="#br0" timeOffset="25666.5263">19266 11443 764 0,'-2'7'321'16,"-3"-1"-154"-16,0 14-141 15,-2 4-27-15,4 1-1 0,3 8 5 16,1-10 3-16,4-3-37 15,3-4-212-15</inkml:trace>
  <inkml:trace contextRef="#ctx0" brushRef="#br0" timeOffset="25823.1208">19385 11385 787 0,'-3'-10'480'0,"0"-6"-47"16,2 12-218-16,-2 5-70 0,3 14-104 15,2 10-39 1,5 12-12-16,3 2 7 0,7 2-10 16,-2-6-108-1</inkml:trace>
  <inkml:trace contextRef="#ctx0" brushRef="#br0" timeOffset="26143.2004">19152 11873 632 0,'-1'-4'430'0,"-1"-4"-10"15,0 10-196-15,2 21-171 0,2 15-45 0,2 17-16 16,1 4 5 0,-2 5 5-16,0-8 16 15,-3-10-95-15,0-4-94 0</inkml:trace>
  <inkml:trace contextRef="#ctx0" brushRef="#br0" timeOffset="26588.7577">19126 11879 727 0,'20'-24'406'0,"12"-22"-101"0,12 22-125 16,-4 7-43-16,4 17-88 15,-2 11-35-15,-9 11-8 16,-10 8 0-16,-23 10-2 15,-15 4-2-15,-29 2 0 16,-6 0 1-16,-3-6 14 16,8-5-45-16,22-10-18 15,13-4-10-15,20-13-9 16,10-1 47-16,21-7 17 16,7 5 5-16,8 3-1 15,-1 1 0-15,-12 3-1 16,-9-2 1-16,-14-3 2 15,-12-2 0-15,2-2 0 0,-6-2 1 16,0-1 5 0,4 0 3-16,-8-6 2 15,1-1 2-15,3-5-4 16,-2-1 19-16,6 3 19 0,-1-2 5 16,1 6 17-16,-3-1-21 0,-6 7-30 15,-2 9-8 1,2 12-18-16,0 8-2 15,1 8 5-15,1 1 3 16,7-3 1-16,-3-5 3 0,5-7 3 16,-4-8 13-16,-6-7-118 15,0-3-181-15</inkml:trace>
  <inkml:trace contextRef="#ctx0" brushRef="#br0" timeOffset="27565.4318">19279 6239 1029 0,'-2'-8'471'15,"0"-4"-229"-15,2 5-88 0,0 17-107 16,1 11-36-16,5 19-24 15,1 10 9-15,2 3 30 16,3 1-83-16,-3-16-385 16</inkml:trace>
  <inkml:trace contextRef="#ctx0" brushRef="#br0" timeOffset="27732.6981">19476 6222 1222 0,'-1'0'494'0,"-1"3"-324"16,5 9-87-16,4 17-81 15,1 12-3-15,8 12 3 0,-5 2 4 16,-1-6-125-16</inkml:trace>
  <inkml:trace contextRef="#ctx0" brushRef="#br0" timeOffset="28296.7985">19154 5431 938 0,'1'2'403'15,"2"5"-177"-15,2 20-180 0,3 11-43 16,-1 21 0-16,-1 3 2 15,-4 1 3-15,-2-6 2 16,-2-14 3-16,-1-9 3 16,-3-15-47-1,-3-16-52-15,-3-18-67 0,-2-11-8 16,-1-17 46-16,3-4 50 16,1-11 63-1,7-1 21-15,11-1 48 0,11 4 24 16,19 14 50-16,7 9-9 15,5 20-39-15,2 14-24 16,-14 17-48-16,-7 9-2 16,-30 6 4-16,-16 2-2 0,-28 6-1 15,-8-3-4 1,12-3-10-16,10-8-6 16,30-10-6-16,11-6-3 15,25-7-2-15,10-2 4 0,9 3 4 16,0 3 0-16,-12 6 2 15,-7 2 13-15,-16 0-217 16</inkml:trace>
  <inkml:trace contextRef="#ctx0" brushRef="#br0" timeOffset="28590.3442">19524 5764 1066 0,'-3'-5'524'0,"-8"-7"-186"0,7 1-100 16,5 1-130-16,6 0-40 16,8 4-53-16,0 2-11 15,2 5-4-15,-1 1-2 16,-4 8 0-16,-7 2-1 16,-5 8 0-1,-3 7-1-15,-5 8 1 0,2 3 1 16,4-5 1-16,3-3 1 15,11-14 0-15,4-5-2 16,10-11 2-16,7-6 0 16,7-7 3-16,0-4 1 0,-6 1 1 15,-9 0-16 1</inkml:trace>
  <inkml:trace contextRef="#ctx0" brushRef="#br0" timeOffset="29373.7428">14712 4954 143 0,'1'0'53'0,"-1"2"-27"15,4 3 26-15,-4-5 50 0,0 0 93 16,1 12 40-16,8 40-8 15,-4-25-31-15,-1 4-63 16,-3 1-32-16,2 7-40 16,-3 2-15-16,-1-3-21 15,-5-2-6-15,2-9-4 16,0-3 26-16,0-12-93 16,-4-10-64-16,5-13-253 15</inkml:trace>
  <inkml:trace contextRef="#ctx0" brushRef="#br0" timeOffset="29657.4786">14675 5015 402 0,'5'-25'275'0,"11"-28"37"16,5 8-35-16,14 16-92 0,7 15-44 15,8 23-85-15,-1 15-36 16,-7 19-11 0,-14 0 2-16,-26 6 3 0,-15 2-1 15,-27-1-11-15,-4 0-22 16,-4-12-33-1,9-11 0-15,12-21 9 16,9-9 22-16,14-12 46 0,3-2 19 16,13 1 35-16,6 1 4 15,8 10-17-15,5 4-16 0,8 10-36 16,2 6-4-16,-4 4 0 16,-3-1-1-16,-7 2 1 15,-9-3 0 1,-4-3 22-16,-4-1-75 15,-5-6-381-15</inkml:trace>
  <inkml:trace contextRef="#ctx0" brushRef="#br0" timeOffset="30092.1881">15148 5204 922 0,'4'-6'409'0,"8"-5"-193"16,3-1-76-16,8 4-69 0,4 5-21 15,-1 3-31-15,-2 1-4 0,-12 5-4 16,-8 2 2-1,-10 6 1-15,-7 2 0 16,-6 2-1-16,0-3-3 0,5-3-5 16,7-3-6-1,12-3-5-15,6 1-3 0,13-1 2 16,3 3 3 0,2 1 3-16,-2 3 0 15,-12 4 4-15,-9 5 6 16,-17 2 43-16,-16 0 16 15,-12-3 20-15,0-10 9 16,6-9-31-16,9-9-19 0,17-11-73 16,7-3 63-16</inkml:trace>
  <inkml:trace contextRef="#ctx0" brushRef="#br0" timeOffset="34578.9586">7870 9139 641 0,'-4'-1'315'16,"-5"-2"-89"-16,-2 17-174 0,0 9-6 15,-4 19-17-15,0 8-1 16,-4 12 15-16,0 2-34 15,8-4 0-15,3-12 1 16,9-19 6-16,2-11 4 16,3-18 24-16,3-6 7 15,2-15 0-15,1-9-1 0,10-17-23 16,-8-8-8 0,1-7-4-16,-5 5-4 0,-7 12-5 15,5 8-3-15,-7 21-4 16,1 5-7-16,1 11-31 15,-2 4-6-15,12 9-7 16,9 5 2 0,18 10 27-16,9 2 6 0,13 8 10 15,1 4 5-15,-7 3 5 16,-7 4 3-16,-22-11 2 16,-12-6 0-16,-25-8 3 15,-15-4 1 1,-25-5 4-16,-12 3 0 15,-13-6-1-15,6-3 0 16,14-1 1-16,10-8-4 0,24-3-59 16,6-1-54-1,9-9-289-15</inkml:trace>
  <inkml:trace contextRef="#ctx0" brushRef="#br0" timeOffset="34933.8282">8248 9200 935 0,'0'-2'364'0,"6"6"-242"0,-1 7-68 16,5 19-52-16,5 12 7 15,1 19-3-15,1 6-3 16,2-6 3-16,1-4 2 16,-2-25 6-16,0-11-17 0,-3-13 100 15,-2-10 32 1,6-12 47-16,2-6 36 16,1-21-87-16,1-9-25 0,-5-16-43 15,1-5-21 1,-1 5-16-16,-5 6-7 15,2 19-36-15,-1 7-27 0,-7 19-167 16,1 11-125 0</inkml:trace>
  <inkml:trace contextRef="#ctx0" brushRef="#br0" timeOffset="35546.5342">8613 9583 721 0,'2'7'305'0,"0"13"-169"0,2 3-28 15,1 12-34-15,-1 3-20 16,-2 0-21-16,0-2-7 15,-2-11-28-15,-3-8-48 16,0-8-57-16,-4-8-4 16,-1-12 29-16,3-5 47 15,3-14 66-15,4-8 15 16,14 2 12-16,3-2 2 16,10 8 23-16,5 11-3 15,-3 10-8-15,-1 9-6 16,-5 10-47-16,-11 3-9 0,-11 5 1 15,-8-3 6 1,-24 5 8-16,1 2 1 16,-9-2-10-16,6 1-4 0,14-6-32 15,5-6-10-15,19-2-6 16,8-1-3-16,11-4 26 16,5 2 5-16,-2 4 1 15,-1 1 2-15,-3 5 3 16,-7-1 2-16,2-4 7 15,-7-6 25-15,2-4 25 16,2-4 3-16,-2-6 1 16,2 3-24-16,-7 0-26 0,-2 4-2 15,-7 8-1-15,-1 3 1 16,-1 12 12-16,-3 5 1 16,-3 11 1-16,1 1 0 15,6-3-4-15,5-5-6 16,4-8-2-1,-1-7 0-15,-1-9-101 0,-1 2-242 16</inkml:trace>
  <inkml:trace contextRef="#ctx0" brushRef="#br0" timeOffset="36254.3467">9294 9292 976 0,'-3'-3'420'0,"3"-1"-260"16,1 7-68-16,-1-3-83 0,2 16-18 15,5 57 1-15,2-21 4 16,0-1 2-16,-1-4 2 16,1-12 8-16,-5-10 24 15,-1-7-115-15,1-6-125 16</inkml:trace>
  <inkml:trace contextRef="#ctx0" brushRef="#br0" timeOffset="36438.5389">9108 9508 639 0,'14'-1'368'16,"11"-1"-49"-16,18-3-124 15,9 2-20-15,5 1-55 16,2-4-31-16,-6 7-46 15,-7 4-15-15,-13-3-28 16,-10 4-79-16</inkml:trace>
  <inkml:trace contextRef="#ctx0" brushRef="#br0" timeOffset="37269.1547">10090 9215 763 0,'-12'16'285'0,"-9"16"-191"31,-9 28-67-31,-4 12 0 0,1 5-6 0,4-2-12 16,11-22 1-16,6-13 4 31,12-17 10-31,5-13 12 0,9-19 24 0,3-9 13 31,5-14 10-31,2-10-7 0,-6-20-16 16,-3-6-5-1,-6-12-5-15,-4 2-5 0,-4 22-12 16,2 14-9-16,-1 24-13 16,0 10-25-16,3 13-26 15,4 8-11-15,12 19-7 16,9 11 22-16,17 19 23 15,0 5 6-15,6 0 7 16,-2-6 0-16,-12-14 7 16,-3-9 1-16,-20-12 4 15,-9-6 1-15,-18-5 6 16,-10-3 2-16,-16-2-2 16,-11 1 0-16,-16-7-8 15,-2 0-1-15,2-3-60 16,11-2-63-16</inkml:trace>
  <inkml:trace contextRef="#ctx0" brushRef="#br0" timeOffset="37596.3627">10366 9153 1178 0,'2'0'429'0,"6"7"-353"16,7 12-51-16,9 21-40 16,3 15 7-16,3 20 8 15,-7 2 1-15,1-2 4 16,1-9 1-16,0-18 1 16,4-9 3-16,-5-19 3 15,-4-6 41-15,2-21 45 16,-1-11 13-16,1-14 13 15,-2-7-27-15,-4-21-26 16,1-7-12-16,-4-4-32 0,-1 3-10 16,0 18-49-16,-4 14-44 15,-2 19-154-15,-3 10-216 16</inkml:trace>
  <inkml:trace contextRef="#ctx0" brushRef="#br0" timeOffset="38065.8629">10803 9613 465 0,'2'9'265'15,"3"7"20"-15,-1 6-155 0,1 9-19 16,-1-1-15-16,-2 6-34 16,0-2-14-16,-4-4 12 15,-3-6-3-15,2-12 8 16,-2-9 18-16,5-11-49 16,1-8-27-16,1-11-37 15,1-5-26-15,-3-7 17 16,1 4 19-16,2 1 14 15,4 3-6-15,12 9 14 16,1 6 5-16,9 12 9 16,-1 4 4-16,-7 12-17 0,-6 2-3 15,-16 4 4 1,-8 5 6-16,-17 2 5 0,-4 0-1 16,1 1-7-1,4-5-4-15,19-4-10 0,5-2-2 16,16-5-1-1,7-3 3-15,8 1 7 0,4 0 0 16,1 0 2-16,1 3 0 16,-9-1-75-16</inkml:trace>
  <inkml:trace contextRef="#ctx0" brushRef="#br0" timeOffset="38383.3177">11077 9799 965 0,'2'-4'439'0,"6"-8"-184"16,9 3-70-16,6 0-82 16,3 3-19-16,2 9-43 15,-9 2-22-15,-2 9-18 16,-5 4 0-16,-13 3 0 15,-1 8 2-15,-13 4 1 16,-2 2-1-16,4-4 0 16,2-8 0-16,10-9-3 15,2-2-1-15,8-8 1 16,0 1 1-16,9-1 3 0,-2-4 0 16,3 3 27-16,-1-1-67 15</inkml:trace>
  <inkml:trace contextRef="#ctx0" brushRef="#br0" timeOffset="39053.0062">11594 9274 614 0,'0'-3'387'16,"2"0"-44"-16,-2 8-219 0,0-5-63 16,1 13-74-1,12 60-6-15,1-15 14 16,1-1 1-16,0-3 9 15,0-9 6-15,-5-15-28 16,-3-5-90-16</inkml:trace>
  <inkml:trace contextRef="#ctx0" brushRef="#br0" timeOffset="39191.6317">11509 9452 834 0,'17'-2'370'0,"30"2"-170"15,2 1-90 1,15 10-54-16,5 1-22 0,-3 1-181 16</inkml:trace>
  <inkml:trace contextRef="#ctx0" brushRef="#br0" timeOffset="39714.0755">12231 9219 644 0,'-3'7'263'16,"-7"13"-123"-1,4 7-34-15,-11 17-4 0,2 13-3 16,-3 3-42-16,-5-2-15 0,6-16-16 31,4-12-5-31,9-15 5 16,4-11 13-16,11-10 7 0,3-9 1 16,4-15-3-16,-1-9-11 0,2-14-9 15,-2-10-1 1,-6-8-3-16,5 6-2 15,-8 11-10-15,-3 10-1 16,4 24 10-16,-8 5-4 16,3 18-29-16,3 9-9 0,7 13-23 15,15 10 1-15,15 13 31 16,8 6 6-16,6 8 10 16,1 5 0-16,-3-4 2 15,-9-7 2-15,-15-16 2 16,-10-12 4-16,-19-14 8 15,-8-4 5-15,-15-7 8 16,-8-3 1-16,-20-5-5 16,-4-2-7-16,-9 0-8 0,1 1-41 15,10 4-92-15,11 2-121 0</inkml:trace>
  <inkml:trace contextRef="#ctx0" brushRef="#br0" timeOffset="40118.9032">12638 9093 1138 0,'0'-4'519'15,"-3"-3"-267"1,4 7-91-16,11 14-134 16,0 6-30-16,14 20-16 15,4 3 8-15,2 19 10 16,3 12 1-16,-8-4 3 16,-6 2 1-16,-9-18 0 15,-4-15 1-15,-2-16 3 16,2-3 7-16,3-20 24 15,0-11 7-15,4-11 9 16,-1-9-4-16,7-23-11 16,3 0-42-16,1-10-6 15,-1 1 0-15,-11 11-8 16,-6 4 33-16,-9 13-34 16,-5 6-52-16,-2 18-257 15</inkml:trace>
  <inkml:trace contextRef="#ctx0" brushRef="#br0" timeOffset="41828.6012">16796 8417 936 0,'-1'-2'380'0,"0"2"-249"16,0 7-61-1,1-7-66-15,1 14-5 0,10 43 1 16,-3-29 0-16,2 1-38 16,4-7-116-16</inkml:trace>
  <inkml:trace contextRef="#ctx0" brushRef="#br0" timeOffset="41981.1785">16953 8395 1020 0,'-1'-3'489'16,"-6"0"-223"0,3 10-105-16,1 15-129 0,3 9-31 0,10 12-1 15,2-1-1 1,7 2-54-16,-1-3-174 16</inkml:trace>
  <inkml:trace contextRef="#ctx0" brushRef="#br0" timeOffset="42518.4258">16878 8838 940 0,'-4'-7'429'0,"-8"-6"-190"15,-5 3-52-15,-11 3-74 16,-3 2-29-16,-5 7-50 15,1 4-21-15,7 8-28 16,5 7-12-16,8 3-10 16,9 5 0-16,12 3 4 15,5-3 5-15,17-2 15 16,2-8 8-16,4-12 7 16,-1 0 3-16,-8-6 2 15,-4 2 2-15,-14-2 5 0,-2-1-1 16,-13 3-3-1,-7 1-2-15,-10 5-8 16,-5 6-3-16,0-1-3 16,7 5-5-16,13 0-3 0,9-1 1 15,16-2 14-15,9-4 8 16,14-3 8-16,1-4 1 0,0-2-9 16,-1 1-2-1,-8-2-43-15,-2-2-58 16,-6 0-292-16</inkml:trace>
  <inkml:trace contextRef="#ctx0" brushRef="#br0" timeOffset="42687.0813">17056 9132 876 0,'1'0'446'0,"1"1"-149"15,-2 5-113-15,-1-6-126 0,0 7-23 16,1 23-11-1,1 35-10-15,5-30-6 0,-6-6-16 16,3-5-367-16</inkml:trace>
  <inkml:trace contextRef="#ctx0" brushRef="#br0" timeOffset="43418.0041">20457 2473 614 0,'7'5'304'16,"5"1"-95"-16,20 0-121 15,11-1-9-15,9-6-39 16,4-2-11-16,-6-1-102 15,-8-1-152-15</inkml:trace>
  <inkml:trace contextRef="#ctx0" brushRef="#br0" timeOffset="43570.6918">20506 2595 860 0,'8'2'419'15,"10"3"-132"-15,13 1-193 0,13-2-25 16,10 2-61-16,1-2-116 16</inkml:trace>
  <inkml:trace contextRef="#ctx0" brushRef="#br0" timeOffset="43955.7722">21255 2383 1013 0,'-18'-13'438'16,"-15"-10"-241"-16,-1 6-63 0,-1 13-81 16,5 6-30-16,1 8-35 15,7 6-14-15,14 7-5 16,6-1 1-16,18 3 11 15,7 0 12-15,8-2 11 16,8-2 3-16,-3-9 3 0,-6-1 0 16,-9-6 2-1,-10 1-1-15,-14 0-2 16,-11-3-2-16,-15 3-4 16,-8 1-1-16,0 2-2 0,4 0-2 15,14 2-10 1,12-2-5-16,17 1 15 15,10 2 4-15,12-3 14 16,3-1 4-16,5 0-12 16,-1-1-3-16,-2 1-65 15,-3 4-93-15</inkml:trace>
  <inkml:trace contextRef="#ctx0" brushRef="#br0" timeOffset="44352.79">21350 2679 891 0,'1'-8'393'15,"5"-8"-185"-15,7-2-58 16,3 7-40-16,1 2-1 0,3 4-21 16,-10 5-19-16,0 4-42 15,-5 9-12 1,-9 4 4-16,-1 4 2 0,-8 2 3 16,-2-4-2-16,7 2-14 15,1-3-5-15,11-4-1 16,7-1 0-16,6-5 7 15,2-2 2-15,9-6 0 16,6 0 1-16,1-1-27 16,0-3 250-16</inkml:trace>
  <inkml:trace contextRef="#ctx0" brushRef="#br0" timeOffset="45482.6">13286 9613 818 0,'-8'-7'406'0,"-5"-5"-135"0,-6 5-152 15,-2 3-43-15,-1 6-53 0,-3 5-17 16,3 7-16-16,1 1-6 15,11 4-8-15,5 0 0 16,13-3 3-16,9 0 6 16,5-4 12-16,7-2 3 15,-2-2 6-15,0-1 0 16,-5-4 2-16,-7 1-2 16,-13-1 1-16,-6 1 0 15,-15 2-1-15,0 2 0 16,-8 2-3-16,-2 0-1 15,10 4-3-15,2 1-7 0,15-1-2 16,14 3 1-16,8-6 4 16,11-2 5-16,4-2 5 15,0-6 0-15,3 1 0 16,-8 1 2-16,-6-3 1 16,-4-3 3-16,-6-1 4 31,-4-8 4-31,-4-2 53 0,0 4 28 0,-4 0 27 31,-1 5-1-31,0 8-79 0,1 7-33 0,1 10-33 16,4 8-5-1,2 8 22-15,-1-1 2 0,4-1-64 0,-2-8-99 16</inkml:trace>
  <inkml:trace contextRef="#ctx0" brushRef="#br0" timeOffset="45756.1795">13809 9267 1090 0,'6'0'476'16,"8"0"-233"-16,18 2-136 15,10 0-38-15,17 4-31 16,-3 1-12-16,-1 0-12 16,-8-1-14-16,-15-4-113 15,-5 3-111-15</inkml:trace>
  <inkml:trace contextRef="#ctx0" brushRef="#br0" timeOffset="45932.479">13834 9421 690 0,'-3'5'385'16,"-1"1"-63"-16,6 2-75 0,22 2-84 15,13-4-35-15,25 3-52 16,6-2-21-16,-1-5-33 15,-9 3-12-15,-7-5-149 16,-1-5-198-16</inkml:trace>
  <inkml:trace contextRef="#ctx0" brushRef="#br0" timeOffset="46266.714">14671 9160 1041 0,'-11'-6'481'0,"-7"-7"-221"16,-2 8-133-16,-1 5-48 15,-7 11-66-15,-4 7-18 0,0 15-18 16,1 6-3 0,17 18 9-16,11 6 3 0,17-3 6 15,14-2 6 1,20-18 12-16,6-8 6 0,9-19 6 15,2-10 35-15,-1-14 48 16,-1-11 11 0,-11-14 31-16,-9-8-26 0,-20-11-39 15,-15-4-8-15,-28-4-32 16,-21 3-16 0,-23 15-27-16,-12 4-15 0,0 19-77 15,10 14-60 1,8 15-306-16</inkml:trace>
  <inkml:trace contextRef="#ctx0" brushRef="#br0" timeOffset="46462.5126">14857 9311 810 0,'-12'-6'527'0,"-21"3"21"16,-8 12-303-16,-12 25-155 0,0 18-43 16,3 20-31-1,10 7 54-15</inkml:trace>
  <inkml:trace contextRef="#ctx0" brushRef="#br0" timeOffset="72991.7331">20815 10714 774 0,'-7'0'348'0,"-8"-2"-166"16,33 4-73-16,15 0-8 15,34 4 3-15,23-2 16 16,39 1 10-16,15-3 6 15,23-2-24-15,3 0-23 16,-32-3-39-16,-16-2-14 16,-47-2-8-1,-23 0 6-15,-29 3-66 0,-17-3-48 16,-21 1-98 0,-11 1-57-16,-15 2-133 0</inkml:trace>
  <inkml:trace contextRef="#ctx0" brushRef="#br0" timeOffset="73270.6758">21185 10541 781 0,'4'-3'373'0,"-3"1"-136"0,-7 3-86 16,4-1-96-16,-29 8-28 15,-74 29-40-15,38-7 0 16,-6 6 10-16,5-3 9 16,22-3 16-16,13-4 8 15,33-2 21-15,17 0 14 16,24-1 10-16,12 1-4 16,8 2-18-1,2-1-19-15,-1 2-25 0,-3-4-108 0</inkml:trace>
  <inkml:trace contextRef="#ctx0" brushRef="#br0" timeOffset="73793.5934">20754 11119 713 0,'7'0'361'0,"16"-8"-81"16,12 7-106-16,26 2-61 0,9 3-6 16,12 2-31-16,1-1-8 15,-13-5-24-15,-10-1-10 16,-23 1-2-16,-16-4 7 15,-21 2-11-15,-13-3-8 16,-18-1-10-16,-3 4-11 0,-7-3-1 16,3 5-3-1,8 3-8 1,3 4-5-16,8 11-7 16,6 4-1-16,13 8-1 15,9 5 1-15,12 10 7 16,4 2 5-16,-7 4 8 15,-5-4 3-15,-17-6 7 16,-11-7 4-16,-17-9 6 16,-5-7 3-16,-4-11 6 15,4-4 3-15,11-7 2 0,9-3-4 16,16 0-18-16,3 1-11 16,12 2-6-16,7-1 3 15,15 6 7-15,10 1 6 16,17 4-4-16,7 2-1 15,8-3-8-15,-6-3-93 16</inkml:trace>
  <inkml:trace contextRef="#ctx0" brushRef="#br0" timeOffset="74137.1249">21446 11401 894 0,'10'-7'437'0,"9"-4"-175"16,12 8-115-16,1 5-39 15,2 9-57-15,-8-1-16 16,-13 7-22-16,-12-3-1 16,-15 5-2-16,-7-1 0 15,2-1 1-15,2-2-3 0,17-4-6 16,13-2-2-1,17-6-3-15,12 2-1 16,4 0 1-16,0 3-1 0,-9 7-11 16,-9 1 17-1,-27 3 51-15,-14 1 16 0,-35 0 37 16,-13-3-11-16,-9-8-39 16,10 0-13-1,22-6-41-15,15-3-94 0</inkml:trace>
  <inkml:trace contextRef="#ctx0" brushRef="#br0" timeOffset="88874.9503">7669 10492 763 0,'0'0'413'0,"-1"0"-110"16,1 3-122-16,-1-3-124 15,1 9-32-15,1 21-15 32,7 35-3-32,-1-23 0 15,0-1 0-15,1-2 2 0,0-5 1 0,-1-9 6 16,0-7-12-16,-6-10-95 16,-2-7-100-16</inkml:trace>
  <inkml:trace contextRef="#ctx0" brushRef="#br0" timeOffset="89031.1815">7489 10680 667 0,'-4'-3'359'0,"-2"-4"-75"16,9 3-53-16,18-3-79 0,18 7-32 16,24-5-56-16,15-1-11 15,10 4-21-15,0-3-8 16,-3 5-104-16,-13 5-152 15</inkml:trace>
  <inkml:trace contextRef="#ctx0" brushRef="#br0" timeOffset="89694.8227">8110 10485 751 0,'11'0'370'0,"8"-1"-144"15,17-5-39-15,9 2-10 16,10-2-52-16,-1 1-33 15,-5-3-39-15,-1 0-12 16,-13 1-14-16,-6 2-1 0,-14 0-12 16,-9 3-16-16,-13 3-39 15,-9 3-22-15,-11 5-24 16,-1-3 8-16,-4 0 31 16,8 0 17-16,12 1 20 15,1-1-2-15,12 10-16 16,0 1-9-16,5 8-2 15,5 8 1-15,0 2 12 16,5 9 9-16,-1 2 12 16,-3-1 6-16,-10-1 9 15,-7-1 7-15,-14-4 6 16,-1-3 3-16,-6-11 4 16,-4-9 2-16,6-12-1 15,-1-3-4-15,12-3-6 16,10-2-1-16,9-1-4 15,9 1 1-15,13-2-6 0,6 3-5 16,15 3-3 0,3 0 15-16,3 3-288 0</inkml:trace>
  <inkml:trace contextRef="#ctx0" brushRef="#br0" timeOffset="90109.7429">8575 10865 686 0,'0'-7'416'16,"-1"-5"2"-16,19-4-259 15,9 2-51-15,14 5-57 0,5 3-19 16,-3 9-26-16,-3 2-3 16,-17 6-3-1,-9 4-2-15,-11 3 1 0,-3 3 3 16,-7-3 9-16,-1-3 1 16,3-4-5-16,1-2-7 15,7-2-5 1,11 2-3-16,7 5 2 0,-3 0 2 15,0 6 5 1,-8 1 9-16,-16-2 34 0,-2 3 15 16,-25-10 14-16,-7 3-3 15,-9-9-23-15,-2-7-11 16,17-5-86-16,11-5-67 16</inkml:trace>
  <inkml:trace contextRef="#ctx0" brushRef="#br0" timeOffset="90426.0737">9060 10512 1088 0,'-2'1'462'15,"2"7"-265"1,3 5-87-16,0 12-77 0,2 6-9 16,-1 13-2-16,-2 8-3 15,-1 2-5-15,1 4-1 16,3-12-1-16,3-8 5 15,1-12-90-15,-1-9-88 16</inkml:trace>
  <inkml:trace contextRef="#ctx0" brushRef="#br0" timeOffset="90756.2542">8983 10489 1051 0,'12'-12'504'0,"21"-12"-193"16,12 4-81-16,15 11-123 16,1 7-34-16,-4 11-50 15,-7 10-11-15,-22 5-8 16,-3 3-4-16,-23 5-6 16,-6 2-4-16,-19 5-6 15,-9 4 1-15,-13-3 7 16,-4-4 5-16,6-9 9 15,4-8 5-15,13-8 0 16,9-6-4-16,17 1-7 16,10 3 0-16,27 8 1 15,13 2 5-15,4 8 8 0,-4-3 2 16,-13-1 0-16,-12-5-1 16,-9-4 0-16,-2-2-21 15,-4-12-152-15</inkml:trace>
  <inkml:trace contextRef="#ctx0" brushRef="#br0" timeOffset="91283.7807">9515 10951 948 0,'9'-6'400'15,"14"-6"-221"-15,1-4-31 16,4-2-38-16,-4 0-4 15,-5 3-13-15,-5 0-7 16,-5 6-13-16,-3 1-10 0,-4 8-30 16,4 4-15-16,-6 12-20 15,1 8-12-15,-1 12 4 16,0 2 4-16,3-1 13 16,3-5 6-16,-1-10 2 15,-1-6 22-15,-3-7 5 16,1-1 0-16,0-1-26 15,-1 1 21-15</inkml:trace>
  <inkml:trace contextRef="#ctx0" brushRef="#br0" timeOffset="106116.5321">18257 6921 308 0,'-1'0'220'0,"0"-1"20"16,-1-2-30-16,0 3-47 0,1-1-17 15,0 0-19 1,0 0-9-16,0 0-14 16,0-1-4-16,-9 0-16 15,-2 0-13-15,-32 2-33 16,28 4-18-16,0 9-22 15,1 0-8-15,4 1-5 16,6 1-1-16,5-5-6 16,1 0-1-16,10-2 1 15,4-3 4-15,9-3 11 16,5-2 5-16,3-3 5 16,0-4 5-16,-5 1 26 0,-4-2 12 15,-9 2 24-15,-5 2 17 16,-11-10-4-16,-5 2-7 15,-6-5-19-15,-3-1-16 16,-2 2-23 0,-4 1-8-16,-3 4-13 0,0 7-7 15,2 7-6-15,1 4-2 16,4 4-3-16,2 2 0 16,6 2-2-16,3 2 0 15,5 2 1-15,6 2 4 16,11-3 7-16,4-3 5 15,9-3 6-15,3-3 3 0,-2-9 2 16,-1 0 0-16,-4-6 7 16,-8-4 5-16,-3-3 8 15,-7-2 6-15,-9-5 0 16,-3 1-3-16,-7-1-6 16,-5 1-4-16,-4 4-4 15,-2 1-5-15,-1 10-12 16,1 4-8-16,2 10-9 15,1 3-1-15,6 6 4 16,0-1 2-16,9 1 3 16,5-2 4-16,10-2 2 15,9 0 3-15,7 0 3 16,6-5 3-16,0-3 1 16,3-2 0-16,-8-5 1 15,-2-4 1-15,-7-1 7 16,-5-2 3-16,-5-6 7 15,-1 3 2-15,-10-5-1 0,-6-3-4 16,-8 5-6-16,-7-4-3 16,-6 5-6-16,1 5-4 15,-1 2-7-15,6 8-5 16,9 5-8-16,3-1 0 16,5 2 4-16,2 1 1 0,8 2 7 15,3 0 1 1,10 2 2-16,4-2 3 0,1-4 1 15,5 0 4-15,-4-5 2 16,-2-2 3-16,-8-2 17 16,-4-7 6-16,-7-3 7 15,0-7 1-15,-4-1-18 16,-3 3-21-16,0 0-164 0,0 1-77 16</inkml:trace>
  <inkml:trace contextRef="#ctx0" brushRef="#br0" timeOffset="112905.2">18333 7295 567 0,'3'-8'297'15,"2"-4"-75"-15,1 0-76 0,-5-2-15 16,-2 4-8-16,-6-2-1 16,-4 1-10-16,-7 4-8 15,-5 3-26-15,-6 4-18 16,-3 3-33 0,2 4-14-16,-1 2-19 0,7 4-11 15,9 4-21-15,5 1-7 0,13 7-3 16,4-2 7-16,10-2 21 15,6-2 9-15,7-10 10 16,2-3 1-16,0-10 5 31,-4-6 4-31,-8-7 7 0,-6-5 1 16,-10 0 4-16,-2 2-1 0,-6 8-7 16,0 5-4-16,-1 4-13 15,0 3-8-15,2 5-9 16,3 4-1-16,2 7 3 15,5 6 3-15,5 5 6 16,1 2 3 0,4 5 2-16,-5 0 3 0,-12-1 16 15,-7 2 16-15,-21-4 29 16,-7 2 15-16,-9-6 3 0,-1-8-7 16,6-14-10-16,4-11-11 15,10-11-20-15,5-5-9 16,10-1-73-16,4 7-52 15</inkml:trace>
  <inkml:trace contextRef="#ctx0" brushRef="#br0" timeOffset="145696.6958">10312 10531 781 0,'0'-5'431'15,"0"-5"-105"-15,-3 12-153 16,-1 1-58-16,1 14-83 16,0 5-29-16,-1 12-7 15,2 7 5-15,2 4 2 16,2-1 2-16,5-3 2 15,3-4 1-15,1-10 5 16,-3-5-19-16,-1-14-73 16,2-5-50-16,-5-10-276 0</inkml:trace>
  <inkml:trace contextRef="#ctx0" brushRef="#br0" timeOffset="145855.288">10111 10722 641 0,'0'-1'394'0,"1"-5"-76"16,19 0-78-16,12 0-51 0,14-1-66 16,8 4-22-1,5 2-52-15,-5 1-13 0,-2 0 10 16,-9 0-103-16</inkml:trace>
  <inkml:trace contextRef="#ctx0" brushRef="#br0" timeOffset="146528.7524">10879 10423 838 0,'11'2'376'0,"22"3"-180"15,0 2-35-15,22 2-51 16,8 2-25-16,0-3-36 16,3-3-7-16,-26-5-17 15,-9-1 2-15,-17-5 6 16,-7-2 2-16,-8 0-15 0,-6 1-10 15,-10-1-17 1,0 6-9-16,-4 7-2 16,-1 3-2-16,4 12-9 0,1 5-2 15,6 3-3 1,2 7 0-16,12 2 8 16,-1 1 5-16,5 1 14 15,-1-4 6-15,-7-5 10 0,-4-6 5 16,-12-2 9-1,-6-3 2-15,-11-5-1 16,3-3 1-16,-2-9-8 0,5-2-2 16,13 0-11-1,1-1-14-15,19 2-10 0,9 1 7 16,16 1 7-16,9 0 10 16,15 1 8-16,0-1-7 0,0 2-3 15,-5-2 4 1,-8 0-107-16,-3 1-117 15</inkml:trace>
  <inkml:trace contextRef="#ctx0" brushRef="#br0" timeOffset="146802.8947">11438 10920 708 0,'2'2'402'15,"4"1"-82"-15,2-3-111 16,1-4-47-16,1-3-65 15,6-1-28-15,3-6-32 16,0-4-5-16,6-5-12 16,-8 2-4-16,-4 6 12 15,-4 4 6-15,-5 7 8 16,-4 4-2-16,0 8-18 16,0 7-9-16,1 9-10 15,2 7 1-15,3 8-2 16,0-1-1-16,-2-5 1 15,3-3 1-15,-1-12 4 16,-1-4-24-16,1-3-490 0</inkml:trace>
  <inkml:trace contextRef="#ctx0" brushRef="#br0" timeOffset="147208.3273">11776 10485 901 0,'1'-8'451'16,"0"-4"-149"-16,0 4-80 16,-1 14-129-16,0 8-43 15,0 21-52-15,1 9 0 16,-1 14 3-16,5 8 4 15,-2 6 0-15,4-2 1 16,6-15 6-16,-3-9 1 16,-3-32-31-16,5-3-42 0,-2-16-179 15</inkml:trace>
  <inkml:trace contextRef="#ctx0" brushRef="#br0" timeOffset="147502.5795">11747 10444 926 0,'9'-8'425'0,"19"-7"-174"16,14 8-50-16,24 10-87 15,8 7-28-15,-1 9-57 16,-10 5-13-16,-25 2-17 16,-14 3-7-16,-28 1-3 0,-21-4 1 15,-23 6 8-15,-11 2 2 16,-5-1 4-1,9 2-1-15,20-9 2 16,9-6-4-16,21-9-3 16,6 2-3-16,16-4 6 0,10 3 3 15,12 5 3 1,7 2 0-16,5 1-5 16,-2-1 1-16,1-7-14 15,-5-5-89-15</inkml:trace>
  <inkml:trace contextRef="#ctx0" brushRef="#br0" timeOffset="147860.6693">12261 10840 804 0,'-1'-6'443'0,"0"-9"-92"16,7 0-96-16,15-2-103 0,5 4-37 16,11 8-47-16,-3 5-14 15,-5 8-33-15,-4 8-9 16,-14 7-7-16,-11 6-5 16,-21 8 0-1,-9 6 3-15,-4-5 3 16,2-5 3-16,19-13 2 0,8-7 3 15,18-10 38-15,9-3 11 16,13-4 17 0,4-5-2-16,3 7-35 15,-4-3-12-15,-6 5-23 16,-2 4-2-16,-10-4 1 16,-4 0-56-16</inkml:trace>
  <inkml:trace contextRef="#ctx0" brushRef="#br0" timeOffset="171472.5327">12847 10633 600 0,'-11'0'342'16,"-11"0"-38"-16,2-2-54 0,12 4-96 15,9 0-33 1,18 2-42-16,16 3 1 0,20-4 15 0,12-2-5 31,9-1-25-31,-1 0-21 0,-11-1-22 16,-12-1-3-1,-16 2-5-15,-7-3-23 0,-14 1-188 16</inkml:trace>
  <inkml:trace contextRef="#ctx0" brushRef="#br0" timeOffset="172180.1918">13967 10541 452 0,'3'-7'292'0,"-2"-12"10"16,-1 0-54-16,-6-9-60 15,-7 0-27-15,-11 2-46 16,-8 2-26-16,-13 11-54 15,10 16-21 1,18-1-34-16,0 0-16 0,-47 29-7 16,7 9 6-16,17 17 14 15,36-10 12-15,19-4 19 0,9-5 5 16,21-8 1-16,9-6-1 16,7-9-3-1,5-5 0-15,-12-6 5 16,-11-5 2-16,-20-7 14 15,-8-2 4-15,-22-3 1 0,-10-1-3 0,-24 1-19 16,-11 6-8-16,-12 6-13 16,3 7-5-16,9 13-3 15,2 4 1-15,23 10 4 16,4 0 2-16,19 3 6 16,10 0 5-16,18-3 9 15,11-3 3-15,19-6 0 16,9-5-4-16,5-6-4 15,-2-1 1-15,-15-3-137 16,-7-1-214-16</inkml:trace>
  <inkml:trace contextRef="#ctx0" brushRef="#br0" timeOffset="172446.6893">14043 11035 634 0,'4'0'367'15,"2"0"-53"-15,1-3-43 16,2-3-89-16,1-2-34 16,4-5-46-16,1-2-14 15,0-1-22-15,-3-6-9 16,-4 1 5-16,-4 4-3 0,-2 7-7 16,1 6-19-1,-3 9-37-15,-1 13-8 0,-4 12-10 16,0 7 10-16,4 6 11 15,1-6 3 1,4-7 5-16,3-5 2 0,2-9-74 16,1-6-75-16</inkml:trace>
  <inkml:trace contextRef="#ctx0" brushRef="#br0" timeOffset="172729.4548">14357 10640 826 0,'7'0'400'0,"4"-1"-130"15,29 0-146-15,12-1-20 0,13 2-48 16,2 0-20-16,-6 0-21 16,-7 3-4-16,-13-3-33 15,-6 1-56-15,-14 1-170 16,-9-2-163-16</inkml:trace>
  <inkml:trace contextRef="#ctx0" brushRef="#br0" timeOffset="172885.6222">14483 10724 889 0,'0'2'412'0,"2"-2"-157"15,14 1-53-15,19 1-68 16,6-2-33-16,21 1-59 16,-2-1-16-16,4 0 14 15,-2 0-102-15</inkml:trace>
  <inkml:trace contextRef="#ctx0" brushRef="#br0" timeOffset="173214.406">15366 10665 687 0,'-28'-9'382'0,"-21"-8"-74"0,-2 7-190 15,-1 10-50-15,8 14-77 16,11 10-11-16,12 18 2 16,8 6 9-16,22 14 31 15,11-1 11-15,23-6 35 16,17-9 23-16,20-22 16 16,10-6 30-16,-2-18 19 15,-12-11-4-15,-26-21 25 16,-12-8-26-16,-20-17-39 15,-11-3-25-15,-23 0-65 16,-13 3-27-16,-23 8-57 16,-2 12-49-16,-5 21-150 15,-1 13-124-15</inkml:trace>
  <inkml:trace contextRef="#ctx0" brushRef="#br0" timeOffset="173433.3326">15514 10739 856 0,'-21'5'486'0,"-21"4"-84"15,-13 13-178-15,-3 11-54 0,3 14-78 16,5 8-19-16,14 3-132 16</inkml:trace>
  <inkml:trace contextRef="#ctx0" brushRef="#br0" timeOffset="286722.0243">23161 6755 761 0,'-11'-11'392'0,"-11"-5"-124"16,-9-1-110-16,-6 2-40 0,-9 3-63 15,-1 5-29-15,-10 11-39 16,-5 7-17-16,-4 22-23 16,-2 10-6-16,13 27-10 15,16 9 7-15,36 10 20 16,23 0 12-16,47-11 29 16,13-10 1-16,33-18 8 15,17-16 4-15,13-34 46 16,12-19 44-16,-6-39 91 15,-17-13 32-15,-47-27 55 16,-39-14-29-16,-70-5-91 16,-42 3-33-16,-43 22-105 0,-17 18-18 15,-15 34-45-15,5 12-111 16</inkml:trace>
  <inkml:trace contextRef="#ctx0" brushRef="#br0" timeOffset="288038.811">7985 11860 721 0,'-13'5'317'15,"-11"2"-128"-15,-7 9-90 0,-8 1-20 16,-12-6-23 0,2 1-30-16,-6-9-11 0,8-3-3 15,19 1-11-15,9-2-14 16,19 1-17-16,13 0-9 16,15 3 12-16,10 6 13 0,14 4 22 15,-3 9 23 1,-14 4 27-16,-6 2 17 15,-24 6 14-15,-11-2-5 16,-15 6-24-16,-12 1-13 16,-11-2-19-16,-3-3-7 15,4-10-6-15,11-4-3 0,13-10-13 16,13 1-5-16,16-2-4 16,10-3 1-16,21-1 8 15,9-4 1-15,7-2 1 16,2-1-1-16,0-2-32 15,-4-3-91-15</inkml:trace>
  <inkml:trace contextRef="#ctx0" brushRef="#br0" timeOffset="288705.4195">7983 12114 1000 0,'6'-1'388'0,"12"-2"-270"15,17-1-44-15,18-3-30 0,5 0-13 16,6 1-14-16,-11-1-1 16,-14 4 2-16,-8 3 1 15,-19 0 9-15,-5 0 1 16,-9 0-28-16,-4-1-11 16,-9 1-25-16,2 2-8 15,-8 3 6-15,3 5-1 16,5 10 0-16,5 4 9 0,4 10 17 15,3-1 10 1,6 5 6-16,1-1 0 16,10-2-1-16,-2-5-56 0,6-8-140 15,6-5-60-15,1-15-54 16,9-4 57-16,0-12 162 16,1-4 108-16,-1-2 160 15,-5 1 51-15,-11 2 71 16,-6 1-18-16,-7-2-66 15,-1-2-38-15,-7-2-62 16,2-3-10-16,-13 4-30 16,-6 1-13-16,-7 11-46 15,-6 8-30-15,2 8-30 0,2 8-6 16,10 7 11-16,5 3 7 16,16 2 13-16,6-3 6 15,14-3 4 1,4-5 3-16,4-12 4 15,2-2 2-15,-5-9 8 0,-2-6 4 16,-4-7 7 0,-3-4 2-16,-6 0 1 0,-4 1 0 15,-1 8-7-15,1 8-8 16,-4 8-13-16,3 8-8 16,0 9-3-16,2 1 4 15,4 5 8-15,-2-2 2 16,4-5 3-16,1-5 16 0,3-11 28 15,3-1 36-15,-4-15 15 16,1-5-11 0,-1-6-22-16,0 0-10 0,-5 3-216 15</inkml:trace>
  <inkml:trace contextRef="#ctx0" brushRef="#br0" timeOffset="289491.2571">9469 12134 845 0,'18'-5'358'0,"7"-2"-216"0,22 6-65 16,3 0-9-16,-5 8-36 16,-1 8-8-16,-29 5-6 0,-14 5 0 15,-13 6 2 1,-11-3-1-16,1-4 4 16,2-9 3-16,7-10 16 15,8-8 0-15,6-13-10 16,6-5-8-16,9-11-24 15,6 2-2-15,3 1 1 16,-2 4 1-16,-8 12 19 16,-6 2 24-16,-11 11 15 15,-6 5-1-15,-8 7-18 16,-3 5-27-16,9 6-17 16,9 4-4-16,17 1 1 0,11-2 1 15,10-6 4-15,6-4-2 16,6-6 0-16,1-2-54 15,1-3-31-15,-8-5 1 16,-5-5 3-16,-5 2 55 16,-8-8 40-16,-2-1 32 15,-14-2 55-15,-7-6 28 16,-12 0 44-16,-10-2-14 16,-10-1-37-16,-4 2-24 0,-2 7-49 15,1 2-21 1,8 10-28-16,4 3-13 0,11 12-12 15,4 2-1-15,8 6 9 16,8 2 7-16,8-5 10 16,7 2 4-16,11-7 4 15,-4-4 2-15,0-9 0 16,-2-4 12-16,-6-7-165 16,-1-5-151-16</inkml:trace>
  <inkml:trace contextRef="#ctx0" brushRef="#br0" timeOffset="289550.9217">10119 12052 611 0,'-5'-10'383'0,"-5"-13"-45"0,3 10-125 16,4 13-182-16,3 8-45 16</inkml:trace>
  <inkml:trace contextRef="#ctx0" brushRef="#br0" timeOffset="289750.2541">10293 12098 1310 0,'-2'-6'593'0,"0"1"-317"15,0 2-82 1,2 3-140-16,0 2-42 0,4 27-24 16,10 72 4-1,-10-17 4-15,1 8 4 16,-2-7 2-16,4-7-20 16,1-29-114-16,3-11-92 0</inkml:trace>
  <inkml:trace contextRef="#ctx0" brushRef="#br0" timeOffset="289885.1665">10321 12256 944 0,'7'-1'434'0,"8"-2"-161"16,9 3-189-16,8 0-69 0,0 3-8 15,1-1-118-15</inkml:trace>
  <inkml:trace contextRef="#ctx0" brushRef="#br0" timeOffset="290077.6996">10460 11864 1153 0,'3'5'416'0,"5"14"-341"0,6 8-50 0,9 20-24 15,4 6 2-15,1 5 3 16,-6 2 0-16,-11-6 4 15,-7-2 1-15,-8-9 4 16,0-10-10 0,-9-13-117-16,-1-11-105 0</inkml:trace>
  <inkml:trace contextRef="#ctx0" brushRef="#br0" timeOffset="290336.1041">10465 11958 714 0,'7'-26'348'0,"14"-26"-102"0,5 14-44 16,9 23-76-16,-1 7-34 15,-4 13-64 1,-1 8-9-16,-16 6-4 0,-6 2 0 16,-13 0-4-16,-4 1-1 15,0-8-4 1,5 1-13-16,11-4-14 16,7-5-3-16,10-2-2 15,3-3 9-15,4 11 8 16,-3 2 0-16,-3 8 7 15,-5 4 10-15,-13-2 25 16,-10 1 7-16,-12 0 3 16,-2-2-8-16,-3-2 12 15,8-2-88-15,5-9-429 0</inkml:trace>
  <inkml:trace contextRef="#ctx0" brushRef="#br0" timeOffset="290599.4894">10994 12148 392 0,'9'-4'292'0,"10"2"32"0,-8-1-93 16,0-6-10-16,-11 7-30 15,-5-2-28-15,-9 0-55 16,-4 4-30-16,-4 5-67 16,1 0-20-16,3 10-15 15,6 4-3-15,12 4 13 0,6 1 5 16,16-7 10-1,4 1 5-15,4-12 34 16,1-6 30-16,-5-9 36 16,-4-4 10-16,-14-7-16 15,-8-3-28-15,-18 0-97 16,-9 2-110-16</inkml:trace>
  <inkml:trace contextRef="#ctx0" brushRef="#br0" timeOffset="291087.1532">11954 12058 976 0,'-13'-2'455'15,"-25"-3"-191"1,-10-1-45-16,3 8-100 0,4 8-36 16,14 7-66-1,10 6-17-15,16 4-12 16,8 0 0-16,17 1 12 0,8-3 9 0,12-2 12 15,2-3 3 1,-4-6 3-16,0-3 0 16,-14-6-3-16,-5-4-34 15</inkml:trace>
  <inkml:trace contextRef="#ctx0" brushRef="#br0" timeOffset="291514.8174">12577 12322 941 0,'14'11'446'0,"12"8"-204"0,-20 3-53 16,-14 2-23-16,-14-4-76 0,-1-3-62 15,3-13-308 1</inkml:trace>
  <inkml:trace contextRef="#ctx0" brushRef="#br0" timeOffset="291768.6863">13000 11986 1147 0,'-3'-2'542'15,"-2"-5"-247"-15,0 22-184 0,1 15-55 16,-2 10-62-16,1 7 4 16,8 1 5-16,2-3 2 15,8-5-95-15,4-5-109 16</inkml:trace>
  <inkml:trace contextRef="#ctx0" brushRef="#br0" timeOffset="292011.38">13284 12103 1019 0,'-15'-6'473'16,"-8"-3"-198"-16,3 9-186 15,0 0-54-15,3 11-60 16,4 4-10-16,7 4 0 16,2 5 12-16,17 3 16 15,-3-3 5-15,9-6 8 16,0-3 4-16,-4-9 6 0,1-5 4 16,-4-3 1-16,-3-4-55 15</inkml:trace>
  <inkml:trace contextRef="#ctx0" brushRef="#br0" timeOffset="292160.9989">13349 12080 736 0,'6'6'365'0,"15"10"-107"0,3 6-94 16,20 14-58-16,3 5-20 16,2 7-17-16,-3 4-14 15,-11-2-14-15,-6-4-6 16,-4-13-17-16,3-10-14 15,0-16-220-15</inkml:trace>
  <inkml:trace contextRef="#ctx0" brushRef="#br0" timeOffset="292313.7702">13718 12038 1112 0,'-19'11'500'15,"-14"5"-236"-15,-7 14-147 16,-5 7-39-16,-2 10-49 0,-2 7-14 15,10 7-8-15,1-3-45 0,17-2-248 16</inkml:trace>
  <inkml:trace contextRef="#ctx0" brushRef="#br0" timeOffset="292620.2815">13819 12094 758 0,'-5'-2'433'0,"-3"-1"-58"16,0 6-187-16,1 11-131 0,0 1-31 15,7 9-19-15,6 1 0 16,16-1 13-16,10 1 6 15,7-5 23-15,2-6 7 32,-6-11 6-32,-5-3 3 15,-9-8-15-15,-3-5-6 0,-8-4-22 16,-5-6-74-16,-5-5-235 16,-8-5-180-1</inkml:trace>
  <inkml:trace contextRef="#ctx0" brushRef="#br0" timeOffset="292695.6844">13942 11958 579 0,'-7'-4'365'0,"-4"-1"-42"16,1 4-104-16,9 2-149 16,5 8-101-16</inkml:trace>
  <inkml:trace contextRef="#ctx0" brushRef="#br0" timeOffset="293208.9715">14356 12083 818 0,'-4'-10'457'15,"-4"-6"-59"-15,0 0-143 16,-2 6-121-16,-2 8-51 0,0 2-67 16,-2 6-23-1,8 8-14-15,6 1 4 0,10 4 8 16,9 0 5-1,7-3 4-15,2-2 4 16,-1-5 0-16,-4-3 1 16,-12-5 8-16,-3-1 1 15,-15-4-4-15,-8 1-1 0,-12-1-9 16,-7-3-2-16,1 7-7 16,4 0-4-16,12 5-8 15,3 5-1-15,10 5 3 16,1 2 4-16,12 1 9 15,10-2 5-15,13-3 11 16,5-3 5-16,9-6 4 16,1-5 3-16,-1-10-1 0,-1-4-2 15,-9-8-1 1,-6-1-2-16,-13 0 16 0,-2 3 22 16,-12 5 46-1,-5 5 16-15,-2 8-14 0,-3 5-24 16,2 12-51-16,1 5-20 15,6 13-7 1,4 5-2-16,5 4-45 0,0 1 5 16</inkml:trace>
  <inkml:trace contextRef="#ctx0" brushRef="#br0" timeOffset="301333.1325">15442 11909 515 0,'0'1'290'0,"1"-3"-55"15,16 2-90-15,12 0-28 16,22 2-29-16,15 6-8 15,13-1-33-15,-5 0-15 16,-7-7-11 0,-12 0-1-16,-27-2 2 0,-7 1 7 15,-25-2-7 1,-11 0-5-16,-16-3-8 0,-6 0-8 16,-3 1 0-16,2 0 0 15,7 7-18-15,9 6-17 16,9 17-20-16,8 8-3 15,12 10 18-15,7 5 16 16,10 3 22-16,-1-2 3 0,-5 1 6 16,-10-5 2-16,-16-5 5 15,-12-3 2-15,-12-6 6 16,-4-6 2-16,-4-15 4 16,4-8 0-16,9-5-2 15,4-4 2-15,15 6-8 16,6 1 2-16,9 3 7 15,17 5-1-15,13-2 2 16,14 1-6-16,12-2-12 16,1-5-5-16,5 1-41 15,-12-6-52-15</inkml:trace>
  <inkml:trace contextRef="#ctx0" brushRef="#br0" timeOffset="301592.3795">16057 12450 415 0,'-1'-4'259'0,"0"4"1"0,8 0-96 16,-7-1-11-16,0 0-1 15,0 0-4-15,8-3-20 16,1 0-9-16,26-30-27 16,-28 16-14-1,-5-2-26-15,2 1-11 0,-4 6-12 16,0 6-18-16,-3 18-20 15,-2 8-6-15,0 21-9 16,-1 8 11 0,6 4 12-16,4 0 1 0,1-17-19 15,7-2-54-15,3-17-229 16</inkml:trace>
  <inkml:trace contextRef="#ctx0" brushRef="#br0" timeOffset="301858.7446">16500 12098 938 0,'-1'-2'438'0,"-2"2"-224"16,3 7-77-16,0-7-111 15,0 19-26-15,11 56 0 16,-5-23 2 0,0 7 4-16,2-2 2 15,1-10 7-15,1-8 23 16,4-17-128-16,-2-7-161 0</inkml:trace>
  <inkml:trace contextRef="#ctx0" brushRef="#br0" timeOffset="302014.5304">16394 12318 940 0,'14'3'420'16,"10"-2"-188"-16,22 0-127 15,6 2-21-15,6 0-39 16,-2-1-13-16,-6 3-122 16,-3-4-351-16</inkml:trace>
  <inkml:trace contextRef="#ctx0" brushRef="#br0" timeOffset="302502.0774">16866 12045 944 0,'16'0'391'16,"23"0"-219"-16,8 0-29 15,13 5-17-15,-1-4-26 16,-1-2-38-16,-5-2-18 0,-14-5-16 16,-9-1-4-1,-17 3-2-15,-11-2-11 0,-13 3-17 16,-6 3-8-16,-5 6-13 15,-2 3 2-15,4 8 6 16,4 6 1-16,7 4 1 16,3 4 3-16,6 10 5 15,5 4 2-15,9 10 5 16,3 5 1-16,-1 4 1 16,-3-6 1-16,-12-12 0 15,-4-7 1-15,-14-14 6 16,-6-6 4-16,-4-10 11 15,-6-6 4-15,10-5 0 16,6-3-3-16,9 1-14 16,7 1-14-16,2 4-6 15,7 2-1-15,8 4 4 16,11 1 7-16,15 3 0 16,8-1 0-16,9-1-95 0,1 2-170 15</inkml:trace>
  <inkml:trace contextRef="#ctx0" brushRef="#br0" timeOffset="302882.2642">17365 12458 636 0,'8'-12'351'16,"5"-5"-21"-16,15 8-214 16,8 1-29-16,5 15-28 15,-2 3-15-15,-9 10-32 0,-8 4-9 16,-19-5 11-16,-6 7 6 15,-16-4 8 1,0 3 4-16,1-1-9 16,3-5-6-16,8-3-4 0,2-7 2 15,7 0 13-15,6-1 4 16,10-4 1-16,8 0-3 16,6-5-38-16,4-4-71 15</inkml:trace>
  <inkml:trace contextRef="#ctx0" brushRef="#br0" timeOffset="303106.8535">17782 12237 1124 0,'20'-3'455'0,"26"0"-302"16,5-1-40-16,-2 3-69 15,-5 0-17-15,-11 1-13 0,1 0-30 16,-12 1-265 0</inkml:trace>
  <inkml:trace contextRef="#ctx0" brushRef="#br0" timeOffset="303271.0535">17836 12353 1180 0,'13'0'476'16,"18"1"-294"-16,8 0-46 16,7 0-67-16,-3-1-14 0,4-1-33 15,2-1-23 1,-1-5-308-16</inkml:trace>
  <inkml:trace contextRef="#ctx0" brushRef="#br0" timeOffset="303843.6199">18223 12124 510 0,'3'0'312'0,"10"-3"13"15,10 2-124-15,17 5-78 16,11-2-26-16,8 5-15 15,-2 2-4-15,-9-8-8 16,-5 1 1-16,-12-6-35 16,-5-3-5-1,-13 2-4-15,-7 0-4 0,-11-1-32 16,-7 0-19-16,-7-2-35 0,-3 3-17 16,1 5 9-16,4 3 11 15,3 7 15-15,3 5 11 16,8 13 6-16,-1 6-2 15,4 15-1-15,3 5 4 16,3 6 20-16,-2 0 12 16,3-7 37-16,-2-4 34 15,-4-16 13-15,-1-6 2 16,-6-14 1-16,-5-4-24 0,-9-8-14 16,-4-1-9-16,-2-3-24 31,3-5-7-31,6 4-11 0,8 3-3 0,9 1-8 15,8 3-2-15,13-3 1 16,5 0 2 0,10 3 6-1,1-3-1-15,7 3-36 16,2 2-49-16</inkml:trace>
  <inkml:trace contextRef="#ctx0" brushRef="#br0" timeOffset="304235.5303">18837 12504 2070 0,'22'1'4'0,"-2"3"4"0,15 4 7 16,-4 2-5-16,-14 0-9 16,-4 4-3-16,-11 1-7 15,-8-1 0-15,-9-1 5 16,-6-5 4-16,3 0 5 16,3 0 0-16,11 1-3 15,3 2-1-15,14-2 0 16,2 5 0-16,7 3 0 15,-4 3-1-15,-10 3 0 16,-3-1 9-16,-11-3 31 16,-6-2 15-16,-18-6 19 15,-6-7-6-15,-13-7-18 16,0-3-13-16,11-4-41 16,6 1-126-16</inkml:trace>
  <inkml:trace contextRef="#ctx0" brushRef="#br0" timeOffset="314663.1645">16652 11009 486 0,'6'-8'316'0,"10"-18"10"16,2-4-53-16,-1-9-76 16,0-1-34-16,-6 5-46 15,-2 5-19-15,-7 13-15 16,-2 4-17-16,-3 13-43 16,-3 6-17-16,2 23-25 15,4 11-1-15,7 17 13 0,6 6 6 16,5-9-23-1,7-9-62-15,1-16-303 0</inkml:trace>
  <inkml:trace contextRef="#ctx0" brushRef="#br0" timeOffset="314977.1386">16952 10612 835 0,'-16'-16'425'0,"-26"-16"-134"15,-7 8-77-15,-16 13-120 16,-3 11-33-16,0 24-45 16,1 16-15-16,7 24-11 15,6 16 1-15,21 22 2 16,13 2 2-16,42-5 5 16,20-9 0-16,34-26 4 15,16-14 2-15,29-27-2 16,4-19 4-16,-3-32 56 15,-7-16 38-15,-38-25 53 16,-13-13 33-16,-44-13-54 16,-22-8-38-16,-44 10-58 0,-17 10-46 15,-23 28-26-15,-6 20-21 16,2 22-42 0</inkml:trace>
  <inkml:trace contextRef="#ctx0" brushRef="#br0" timeOffset="315899.2361">20219 12428 780 0,'-4'-15'341'0,"3"-20"-178"16,20 20-69 0,-8 7-47-16,-1 1-14 0,50-2-2 0,6 11 0 15,-5 24-6-15,-37 5 15 16,-18 5 40-1,-11-1 8-15,-25-5 2 16,-10-2-14-16,-11-4-42 0,1-6-9 16,20-7 5-16,36-5-1 15,-2-4 3 1,-1 2-1-16,41-2-12 0,12 4-3 16,18-1-8-16,-24 1-3 15,-3-2 1-15,-1-2-66 16,-7-4-159-16,-7-3-108 15</inkml:trace>
  <inkml:trace contextRef="#ctx0" brushRef="#br0" timeOffset="316167.0716">20697 12325 905 0,'-14'-29'447'0,"-22"-28"-163"16,-7 6-62-16,-7 15-105 16,-9 8-33-16,-9 13-55 15,-6 8-22-15,-17 17-42 0,2 15-9 16,10 28 5-1,15 18 5-15,32 26 23 0,19 5 3 16,35 3 4-16,19-10 0 16,50-23 3-1,18-11 3-15,20-29 6 16,3-19 4-16,-16-33 75 0,-17-21 35 16,-31-23 42-16,-23-10 16 15,-53-23-69-15,-30-2-36 16,-43-13-50-16,-12 4-63 15,-10 26-83-15</inkml:trace>
  <inkml:trace contextRef="#ctx0" brushRef="#br0" timeOffset="326435.0568">17547 5943 283 0,'-7'-5'168'0,"-8"-5"20"16,5 0-45-16,-3-3-21 15,7 3-12-15,3-2-36 0,-5-2-21 16,8 0-14-16,-6-4 4 16,4-4-1-16,2-1 3 15,0-5 12 1,0 2 0-16,1-3 8 16,-1-3 2-16,1 2-7 0,2 1-4 15,-4 4-11 1,1-1-9-16,0-4-14 0,-3-6-4 15,7-4-8 1,2-1-3-16,8-4-3 0,0-1-1 16,1-4 3-16,2 5 2 15,-8 0 11-15,1 5 6 16,-5 5 5-16,-1 3-1 16,0 5-10-16,2 0-7 15,7-3-12-15,1-7-3 16,9-6-5-16,10-4-2 15,5-4 0-15,7 4 0 16,1 5 4-16,-3 7 1 0,-3 9 8 16,-2 7 1-16,-3 4 2 15,0-3-1-15,-1 2-5 16,2-6-1-16,8-2 0 16,5-1 1-16,14-8 1 15,3 4 2-15,8-3 0 16,-5 7 0-16,-13 5-2 15,-3 4 0-15,-4 2-1 16,3 1 1-16,13-6 0 16,2-2-1-16,11 0 0 15,2-4 0-15,0 3 0 16,-3 5 1-16,-5 0 0 16,-4 3-1-16,-2 7 0 15,-1 1-1-15,-4 7 1 16,-1 2-1-16,-1-2 1 0,3-1 0 15,13-5 0-15,5-2 0 16,3 5 0-16,-6-1 1 16,-12 6-1-16,-9 5-2 15,-8 4-1-15,0 4 0 16,0 3 2-16,2 1 1 16,5-2 1-16,2-1-1 15,5-4 2-15,0-2 0 0,3-4-1 16,-3 2 1-16,-9 0 0 15,0 5-2-15,-9 7 0 16,1 2-2-16,-5 3 1 16,4 2 0-16,-8-4 1 15,1 0 1-15,-3-7 0 16,0-1 1-16,5-4-1 16,0-1 1-16,-1 1-1 15,0-2 0-15,-3 6-1 16,-1-1 0-16,2 4 0 15,-5 3 0-15,2 0 0 0,-2 2 1 16,0 2 0-16,-1-2 0 16,0 0 0-16,0 0 0 15,4 2 0-15,2 4-1 16,2 1 0-16,1 5-1 16,-2-3-2-16,2 3 0 15,-4-2 0-15,-5 0 3 16,-7-1 1-16,-2 0 2 0,-2-4 0 15,1-1 1 1,-2-1-1-16,2-4-1 0,-6 1-1 16,-3 0 1-16,-1 3-2 15,-5 1 1-15,-2 6 2 16,-3-1 1-16,-6 0 3 16,-3-1-1-16,-4-4 0 15,6-1-1-15,-3 0-2 16,-3-4 0-16,5-4 1 15,-2 2-1-15,3-6 1 16,0 0 1-16,-6 0 0 16,-4-1 0-16,-3 2-1 15,-2 3 0-15,0-1-1 0,2 3-1 16,-3-4 0-16,4-1 0 16,2 0 2-1,0-1 0-15,-1-1 2 0,-3 1 0 16,1-2 1-16,-6 0-1 15,-2-1 0-15,0 4 0 16,-3-1 3-16,1 3-1 16,-1 2 0-16,-3-1-1 0,-3 0-3 15,-4-1-1-15,-5-4 2 16,-3-4 0-16,-5 3 1 16,1-1-1-16,0 0-1 15,3 3-1-15,3-6 0 16,-1-1 0-16,-3 1 1 15,-1-4 0-15,7 3 1 16,4-6 2-16,10-4 4 16,3 0 2-16,5-10 0 15,2 2 0-15,1 1-5 16,2-3-1-16,3 3-5 16,0 0-1-16,5 1-2 15,0 1-1-15,8 0-6 16,3-4-6-16,15-4-3 15,4-4-1-15,11-9 5 0,8 0 7 16,6-4 7-16,5 7 3 16,-5 4 5-16,-5 5 2 15,-13 9 7-15,-13 2 4 16,-11 8 1-16,-8 2-1 16,-7 9-7-16,-4 5-5 15,-20 9-3-15,-7 6-3 0,-14 5-1 16,-5 0-1-16,1-2-1 15,7-2 2-15,8-9-1 16,9-1 1-16,11-8-1 16,1-1-4-16,24 0-12 15,9 1-6-15,25 4-2 16,15 6 4-16,29 3 12 16,11 3 5-16,13 7 6 15,0-3 1-15,-22-8 3 16,-13-7 3-16,-25-19 5 15,-11-3 2-15,-16-9 8 16,-7-6 3-16</inkml:trace>
  <inkml:trace contextRef="#ctx0" brushRef="#br0" timeOffset="342569.3507">2215 13155 807 0,'-1'3'392'0,"-15"2"-146"16,-11 4-55-16,-22-1-93 0,-15 0-28 0,-11-3-39 31,-1 0-6-31,6-2-7 0,11-1-6 16,28-1-11-16,8 0-14 15,23 1-31-15,10 1-8 16,18 5-20-16,12 3 4 15,17 10 24-15,4 12 10 0,-6 16 37 0,-11 5 19 32,-37 7 26-32,-16-4 5 0,-32-7-9 15,-6 0-6 1,-6-12-15-16,5-6-1 0,15-12-1 16,9-9 1-16,18-8 0 15,9-2-5-15,15-2-2 16,10-3-2-16,24 6-7 15,5 1-1-15,7 6-4 16,0 4 1-16,-5-2-27 16,-2 2-66-16</inkml:trace>
  <inkml:trace contextRef="#ctx0" brushRef="#br0" timeOffset="343198.2786">2193 13572 1187 0,'13'-4'436'16,"23"-3"-352"-16,13 3-48 15,14-1-24-15,1 4-5 16,-13 2 4-16,-12-1 3 16,-20 1-13-16,-4 1-10 15,-12 0-15-15,-2 2-5 16,-14-2 10-16,-5 3 6 0,0 3-2 15,2 4-8-15,6 6-12 16,6 1-2 0,9 6 8-16,4-1 8 15,12 3 20-15,3-3 3 0,11-5 7 16,1-2-2-16,10-8-1 16,2-3 2-16,-6-8 3 15,-3-4 9-15,-12-6 8 16,-6-2 32-16,-8-5 44 15,-8-3 15-15,-12 0-5 16,-6 1-28-16,-9 4-37 16,-2 8-20-16,-4 2-14 15,0 3-13-15,8 9-38 0,2 2-7 16,15 11 4-16,6 3 5 16,15 1 26-1,1-1 7-15,6-6 2 16,0-4 4-16,-3-9 5 0,2-2 5 15,-6-5 7 1,-1-7 2-16,-5-4 1 16,-1-3-4-16,-3 2-9 0,0 6-10 15,-2 6-22-15,0 5-8 16,3 10-3-16,6 5 4 16,3 6 19-16,0 0 6 15,5 0-3-15,1-6 33 16,-4-8 39-16,8-7 24 15,-2-10 34-15,2-5-14 16,-1-7-25-16,-7-2-20 0,-5 3-70 16,-7 2-131-16</inkml:trace>
  <inkml:trace contextRef="#ctx0" brushRef="#br0" timeOffset="346706.4242">4085 13361 749 0,'-1'-18'424'0,"-2"-14"-72"15,0 20-174-15,-3 15-61 16,3 33-98-16,-2 17-38 15,-1 26-16-15,3 10 13 16,0 7 22-16,1-1 6 0,2-8-24 16,2-12-46-16,2-28-263 15</inkml:trace>
  <inkml:trace contextRef="#ctx0" brushRef="#br0" timeOffset="347001.7014">4076 13288 893 0,'18'-9'340'0,"26"-2"-258"0,-3 11-41 16,-6 13-40-16,-6 10-3 0,-19 8 4 15,-10 5 9 1,-17 3 7-16,-3-3 3 16,0-12 6-1,3-7 5-15,13-17-1 16,8-7-11-16,18-2-23 15,8-2-17-15,13 5-1 16,3 8 2-16,-3 11 11 16,-5 7 7-16,-21 8 7 15,-10-2 12-15,-24 3 12 16,-16-2 2-16,-10-4-2 16,-3-4-9-16,16-7-182 0,8-5-233 15</inkml:trace>
  <inkml:trace contextRef="#ctx0" brushRef="#br0" timeOffset="347268.8905">4415 13659 466 0,'10'2'289'0,"12"2"-20"15,2-1-69-15,5 0-96 16,0-2-28-16,2-3-22 16,-1-3 5-16,-2-4 12 15,-5-6 3-15,-10-1-4 16,-9-5-7-16,-16-5-11 15,-6 2-6-15,-11 5-26 16,-5 0-19-16,4 18-35 16,2 10-9-16,6 14-8 15,7 13 5-15,10 7 17 16,4 1 4-16,8 5 14 16,4 1 5-16,6-1 8 15,-1-4 1-15,8-6 18 16,6-9-46-16,4-15-276 0</inkml:trace>
  <inkml:trace contextRef="#ctx0" brushRef="#br0" timeOffset="347530.7031">4957 13568 853 0,'-6'-10'402'0,"-12"-10"-163"15,-10 5-32-15,-7 11-59 16,-8 4-32-16,1 8-51 16,6 2-25-16,11 6-38 15,11 4-9 1,20-1-8-16,6 6 7 0,18-6 8 16,6-2 6-16,4-2 4 15,3-4 1-15,-8-8-4 16,-3 1-44-16,-7-8-193 15</inkml:trace>
  <inkml:trace contextRef="#ctx0" brushRef="#br0" timeOffset="347650.1504">4890 13331 872 0,'-4'-5'372'16,"-4"-5"-231"-1,6 5-94-15,8 14-134 0,7 4-221 16</inkml:trace>
  <inkml:trace contextRef="#ctx0" brushRef="#br0" timeOffset="347782.5406">5117 13466 939 0,'7'11'441'0,"4"9"-182"16,7 15-151-16,2 10-46 0,8 16-43 16,3 9-7-16,1 14-5 15,-1-1 4 1,-2-11-52-16,-2-12-54 15,-6-30-223-15</inkml:trace>
  <inkml:trace contextRef="#ctx0" brushRef="#br0" timeOffset="347978.5437">5455 13569 902 0,'-11'-3'418'0,"-14"2"-172"0,-7 3-60 0,-5 14-75 16,-8 5-35-1,-6 12-52-15,-3 6-13 0,0 10-11 16,7 5 0-16,14 0 23 16,10-1-56-1,21-14-120-15,2-6-107 16</inkml:trace>
  <inkml:trace contextRef="#ctx0" brushRef="#br0" timeOffset="348263.1206">5645 13633 940 0,'-11'-15'433'0,"-9"-11"-194"15,5 7-121-15,0 5-41 16,2 10-71-16,1 6-34 15,3 7-30-15,7 7 2 0,9 9 30 16,6-2 25-16,13 2 37 16,5-4 19-16,4-12 24 15,1-3 10-15,-10-6 21 16,-8-6 10-16,-12-7-11 16,-7-6-14-16,-14-7-85 15,-2 1-98-15</inkml:trace>
  <inkml:trace contextRef="#ctx0" brushRef="#br0" timeOffset="349006.6786">6539 13328 789 0,'-2'-8'381'0,"-3"-7"-131"16,0 6-57-16,0 11-107 0,-1 9-39 16,4 20-58-16,1 11-14 15,2 23 7-15,4 4 10 16,-3 4 8-16,4-5 1 15,-5-13 7-15,0-6 3 16,-1-21 7-16,0-21 4 16,0-3 16-1,0 0 4-15,5-13-3 0,7-9-4 16,11-17-23-16,2 2-10 0,10 5-15 16,3 5-8-1,5 15-10-15,0 6-1 0,-5 10 7 16,-6 6 8-16,-11 5 14 15,-12 5 6-15,-18 2 9 16,-11 3 3-16,-16-3 6 16,-4-6 4-16,-4-9 2 15,4-6 0-15,9-9-41 16,8 0-25-16,15-5-56 16,4-1-41-16,12 1-61 15,6-1-58-15</inkml:trace>
  <inkml:trace contextRef="#ctx0" brushRef="#br0" timeOffset="349702.6926">7005 13702 686 0,'0'0'287'0,"12"3"-113"0,10 1-65 16,18-3-4-16,11-2-4 15,3-6-25-15,-1-6-7 16,-12-2-4-16,-8 1 19 16,-18-3 14-16,-10 0 4 15,-14 1-8-15,-7-2-32 16,-17 10-49-16,-8 6-16 16,-5 12-12-16,-2 9-4 15,12 12 8-15,8 5 0 16,21 4-3-16,13 3 7 0,24-4 8 15,13-2 6-15,17-10 6 16,0-10 1-16,-5-12 1 16,-5-7 21-16,-13-13-114 15,-2-1-150-15</inkml:trace>
  <inkml:trace contextRef="#ctx0" brushRef="#br0" timeOffset="350145.9673">7595 13874 805 0,'7'4'369'0,"8"5"-126"16,1-6-14-16,2-9-31 15,-2-6 3-15,-8-13-47 16,-3-5-11-16,-8-10-53 16,1-6-24-16,-1-2-33 15,0-7-12-15,10-12-15 16,4-4-9-16,10-1-14 16,8 9-6-16,5 25-11 15,0 16-35-15,-3 18-106 16,-6 8-75-16</inkml:trace>
  <inkml:trace contextRef="#ctx0" brushRef="#br0" timeOffset="350308.1872">7555 13675 1011 0,'8'-2'420'0,"18"-4"-244"16,9-2-78-16,23 4-56 15,2 0-17-15,-1 4-16 16,-7 6-71 0</inkml:trace>
  <inkml:trace contextRef="#ctx0" brushRef="#br0" timeOffset="350698.3591">8195 13732 655 0,'9'-4'297'16,"8"-4"-116"-1,-2 0-3-15,-7 0-9 0,-4-1-6 0,-9 2-24 16,-6-2-18 0,-15 0-30-16,-5 2-18 15,-10 2-34-15,-1 5-22 16,5 7-40-16,7 6-18 16,13 9-11-16,10 5 7 0,15 5 25 15,10 0 17-15,8-5 27 16,8-7 13-1,2-7 9-15,0-5 1 16,2-8-10-16,-7 0-5 16,-6-7-112-16,-6-3-116 15</inkml:trace>
  <inkml:trace contextRef="#ctx0" brushRef="#br0" timeOffset="351283.3705">8521 13424 986 0,'-4'-9'496'0,"-3"-12"-164"0,3 14-211 16,2 7-78-16,2 19-81 16,0 13-16-16,5 17 8 15,-1 8 26-15,0 2 15 16,-2-3 4-16,-1-5 6 16,-1-7 3-16,-1-13 4 15,1-7 2-15,0-12 14 16,3-11 8-16,7-12 4 15,5-5 0-15,10-10-17 16,7-2-13-16,12 3-17 16,4 6-13-16,0 12-4 15,-6 7 0-15,-11 14 13 0,-11 5 11 16,-20 6 12-16,-8 5 8 16,-20-1 7-1,-9-3 2-15,-9-7 1 0,-6-10-1 16,6-10-37-16,8-6-82 15</inkml:trace>
  <inkml:trace contextRef="#ctx0" brushRef="#br0" timeOffset="352859.529">9370 13803 482 0,'8'0'325'16,"13"4"45"-16,0 6-106 0,-14 13-41 16,-7 9-29-1,-25 11-61-15,-10-3-27 0,-5-1-47 16,-4-12-101 0</inkml:trace>
  <inkml:trace contextRef="#ctx0" brushRef="#br0" timeOffset="353468.1907">10546 13182 455 0,'33'-9'303'16,"21"-6"-32"0,-5 3-72-16,-9 5-35 0,-28 4-30 15,-10 2-22-15,-28 5-36 16,-17 4-11-16,-28 6-52 16,-9 6-5-16,-5-3 1 15,11-1-1-15,21-4-2 16,10-4-3-16,24-2-17 15,9-2-11-15,26 0-9 16,12 0-4-16,23 3 14 16,10 4 10-16,9 9 9 15,0 4 5-15,-18 13 2 16,-15 4 0-16,-43 8 2 16,-18 5 0-16,-27 2 1 15,-6-5 3-15,7-11 1 16,8-8-1-16,14-10 2 15,13-3 4-15,17-4 7 0,14-2 1 16,25 1-2-16,14-1-5 16,25-4-7-16,6 3 1 15,7-5-40-15,7-2-200 16</inkml:trace>
  <inkml:trace contextRef="#ctx0" brushRef="#br0" timeOffset="353991.7247">11240 13291 913 0,'1'0'365'0,"-5"11"-256"16,-3 12-35-16,-9 26-55 0,-1 11-2 15,0 8 6-15,4-1-6 16,7-16-1-16,4-7 1 16,5-20 5-1,3-9 12-15,6-16 20 16,2-10 4-16,1-15 1 0,1-10-8 15,-1-11-19-15,-5-11-4 16,-3-10-4-16,0-1-3 16,-3 11-14-16,0 14-10 15,3 27-39-15,-1 14-16 16,10 23-7-16,9 12 4 0,15 21 29 16,7 7 18-1,9 7 12-15,3-3 4 16,-3-10 3-16,-12-8 3 15,-16-14 3-15,-14-8 5 16,-32-10 6-16,-12-4 1 0,-36-7-2 16,-15-3-5-16,-9-4-6 15,7 0-2-15,21-2-3 16,16 2-6-16,24 3-102 16,14-1-69-16</inkml:trace>
  <inkml:trace contextRef="#ctx0" brushRef="#br0" timeOffset="354307.9022">11727 13151 1023 0,'3'0'395'16,"10"14"-269"-16,6 12-62 15,10 28-31-15,6 14-8 16,2 16-11-16,-6 2-4 16,-9-15 1-16,-4-8 2 0,-6-23 2 15,2-11 3-15,-1-15 55 16,0-12 30-16,4-14 45 16,2-7 13-16,5-17-31 15,2-6-27-15,1-9-39 16,-4-8-14-16,-5-9-16 15,-6 1-42-15,-12 6-137 16,1 10-98-16</inkml:trace>
  <inkml:trace contextRef="#ctx0" brushRef="#br0" timeOffset="354699.3409">12466 13451 877 0,'31'-3'424'16,"19"0"-175"-16,18 0-124 0,1 1-37 15,0 2-55-15,-4 4-13 16,-18 3-19-16,-6-1-40 16,-22 3-203-16</inkml:trace>
  <inkml:trace contextRef="#ctx0" brushRef="#br0" timeOffset="354864.5679">12522 13550 678 0,'1'2'382'0,"3"-1"-64"16,28 0-118-16,6 3-51 0,17-4-53 16,14 0-30-16,0 0-40 15,0-3-25-15,11 0-160 32,-4-4-320-32</inkml:trace>
  <inkml:trace contextRef="#ctx0" brushRef="#br0" timeOffset="355141.3318">13428 13281 1021 0,'-20'-7'398'0,"-25"-3"-289"16,1 4-46-16,2 16-59 16,5 11-20-16,13 21-24 15,8 13-3-15,14 12 10 16,6 2 4-16,10-4 47 15,10-9 14-15,21-16 50 16,11-7 19-16,22-21 0 0,0-10 14 16,-13-16 10-1,-8-12 0-15,-25-14-8 16,-8-4-16-16,-21-10-47 16,-8-3-21-16,-21 0-64 15,-12 3-42-15,-15 11-120 16,-5 11-124-16</inkml:trace>
  <inkml:trace contextRef="#ctx0" brushRef="#br0" timeOffset="355301.7615">13534 13386 623 0,'0'-1'456'0,"1"0"4"15,-10 1-222-15,-11 7-63 16,-16 13-112-16,-15 13-21 15,-16 23-24-15,-2 10-7 16,-18 17-419-16</inkml:trace>
  <inkml:trace contextRef="#ctx0" brushRef="#br0" timeOffset="357572.2669">14303 13411 809 0,'0'1'296'0,"14"6"-217"15,16-1-52-15,40 3-24 16,18-1 10-16,25-2-3 15,0-3-1-15,-2-5 8 16,-8-3 18-16,-28-5-119 16,-12 2-95-16</inkml:trace>
  <inkml:trace contextRef="#ctx0" brushRef="#br0" timeOffset="357765.6375">14379 13553 812 0,'20'-2'306'15,"35"2"-205"-15,14 0-9 16,26 1-7-16,4 2-15 16,-2-4-38-16,-6-3-9 15,-22-2-76-15,-16-4-108 16</inkml:trace>
  <inkml:trace contextRef="#ctx0" brushRef="#br0" timeOffset="357920.4525">14933 13380 658 0,'22'11'272'0,"28"15"-159"16,-1 10-14-16,-10 3 4 15,-12-2-18-15,-20-6-9 16,-13-9-12-16,-17-7-15 0,-8-5-62 15,-18-5-254-15</inkml:trace>
  <inkml:trace contextRef="#ctx0" brushRef="#br0" timeOffset="358079.6473">14334 13320 755 0,'-16'18'348'0,"-14"20"-141"16,9 7-98-16,21 5-44 15,10 1-6 1,29-8-4-16,8-9-6 0,23-10-12 16,7-9-11-16</inkml:trace>
  <inkml:trace contextRef="#ctx0" brushRef="#br0" timeOffset="359472.1836">15962 13265 647 0,'0'-5'356'16,"-3"-3"-64"-1,-2 4-116-15,-13 14-115 0,-3 14-33 16,-12 30-37-1,-4 17-1-15,-2 15 10 0,1-3 3 16,8-16 3-16,11-13 1 16,16-24-2-16,7-8-1 15,11-21 3-15,4-10 1 16,7-17 6-16,1-10 0 16,4-10 0-16,-6-7 0 15,-6-15 2-15,-1-8 3 0,-7-9-2 16,-1 5-2-1,0 23 3-15,-3 16-2 0,-4 26-14 16,2 14-7-16,4 19-15 16,5 12-5-16,13 26 6 15,8 11 9-15,12 15 7 16,2 2 3-16,-1-12 5 16,-4-10 1-16,-16-22 0 15,-7-7 0-15,-21-11-2 16,-10-4 2-16,-22-8 3 15,-12 1 1-15,-12-10 0 16,-9 0 0-16,-3-1-3 16,2-6-1-16,13 5-27 15,12-3-31-15,27 2-116 16,14 2-44-16</inkml:trace>
  <inkml:trace contextRef="#ctx0" brushRef="#br0" timeOffset="359890.2548">16272 13250 908 0,'2'-8'402'0,"5"-4"-223"16,0 9-64-16,8 17-80 0,5 15-31 16,10 25-15-16,8 10 5 15,1 14 5-15,2-4 2 0,-11-14 7 16,-4-9 1-1,-7-22 4-15,-4-12 3 16,-1-13 68-16,0-10 25 16,4-16 34-16,0-8 12 15,5-16-50-15,-1-11-16 16,-2-11-32 0,1-3-13-16,-4 4-23 15,-2 12-6-15,-6 21-124 16,-8 12-94-16</inkml:trace>
  <inkml:trace contextRef="#ctx0" brushRef="#br0" timeOffset="360212.9615">16783 13736 969 0,'-2'3'394'15,"0"2"-222"-15,3 12-135 16,2 8-25-16,1 17-8 15,3 7 0-15,-2 4 1 16,-1-2 1-16,-1-15 7 16,-3-11 2-16,1-10-20 15,-1-8-33-15,-6-12-277 0</inkml:trace>
  <inkml:trace contextRef="#ctx0" brushRef="#br0" timeOffset="360445.5522">16805 13748 761 0,'11'-6'389'16,"16"-2"-132"-16,5 5-94 16,4 5-97-16,-4 5-16 0,-15 4-12 15,-12 2 0-15,-21 6-4 16,-12 2-14-16,-8 4-5 16,5-2-6-16,10-4-9 15,11-3-5-15,13-1-2 16,9-1 1-16,9-1 8 15,6 3 2-15,5 0 3 16,0 2-1-16,-2 1 9 16,-1-3-51-16</inkml:trace>
  <inkml:trace contextRef="#ctx0" brushRef="#br0" timeOffset="360864.0749">17170 13980 961 0,'12'-3'457'15,"6"-5"-190"-15,7 8-147 16,3 1-44-16,-3 4-51 16,-3 4-8-16,-7-1-12 15,-7 2-3-15,-11 3-2 16,-4 1 0-16,-10 0-31 16,-2-4-16-16,7-4-33 0,2-2-15 15,13-4 29-15,7 0 13 16,8 0 20-16,4 2 4 15,3 8 11-15,-1 7 4 16,-9 6 26 0,-6 0 23-16,-17 4 27 15,-13 0 4-15,-13-2-7 0,-1-3-7 16,6-13 1-16,8-9-46 16</inkml:trace>
  <inkml:trace contextRef="#ctx0" brushRef="#br0" timeOffset="361449.6239">17765 13530 685 0,'6'-10'377'16,"1"-11"-81"-1,-1 22-176-15,0 8-37 0,-1 28-69 16,2 13-18-16,-1 15 4 15,-1 8 4-15,-1 2 5 16,0-1 4-16,0-21-53 16,2-15-89-16</inkml:trace>
  <inkml:trace contextRef="#ctx0" brushRef="#br0" timeOffset="361584.4419">17603 13665 710 0,'5'-4'409'0,"17"1"-17"0,17 1-235 16,37 5-98-16,14 3-22 16,2 3-20-1,-2 4 12-15</inkml:trace>
  <inkml:trace contextRef="#ctx0" brushRef="#br0" timeOffset="362174.0123">18689 13379 1026 0,'-8'1'390'0,"-12"15"-292"15,-6 14-48-15,-3 22-46 0,-3 9-2 16,10 5 0-16,2-6 2 15,10-15 3-15,7-7 2 0,6-20 9 16,5-11 12-16,7-17 11 31,6-11 6-31,1-16-3 0,5-5-8 0,-7-13-7 32,-2-6-3-32,-7-11-3 15,-2-2-5-15,-3 14-13 16,0 14 1-16,1 29-18 15,0 14-8-15,7 27-1 0,10 16-6 16,21 23 14-16,8 11 8 16,6 1 6-16,-1-4 1 15,-10-10 0-15,-10-8-1 16,-15-12-17-16,-9-9-2 16,-19-10 2-16,-10-4 3 15,-27-11 20-15,-16-3 3 0,-24-7-1 16,-4-1-2-1,10-1-4-15,13 2-3 0,24-3-53 16,16-1-58-16,28-4-173 16</inkml:trace>
  <inkml:trace contextRef="#ctx0" brushRef="#br0" timeOffset="362492.0989">19016 13350 1086 0,'4'-2'427'16,"7"4"-300"-16,1 18-64 15,11 25-54-15,6 11-3 16,5 13 8-16,-3-3 2 16,-6-4 0-16,-3-10 0 0,0-7 0 15,2-4 2 1,-1-24 2-16,0-3 40 0,2-21 42 15,-4-14 17-15,1-12 19 16,3-8-28-16,-5-7-24 16,-1-3-17-1,-1-3-24-15,-7-6-12 0,-6-5-21 16,0 5-28-16,-10 11-85 16,0 13-65-1</inkml:trace>
  <inkml:trace contextRef="#ctx0" brushRef="#br0" timeOffset="363110.2333">19772 13725 670 0,'-13'-6'371'0,"-6"-4"-80"0,-16-1-108 0,-3 4-41 15,-1 5-58-15,0 2-33 16,16 8-52-16,3 3-15 15,18 5-11-15,12 1 6 0,17 1 16 16,10 2 5-16,9-4 7 16,-3-2 1-16,-9-6 2 15,-9-4 2-15,-14-4 15 16,-10 0 1-16,-12-3-8 16,-6 3-5-16,-9 6-10 15,-3 1-3-15,0 8 3 16,5 3-2-16,11 5-10 15,3 4-3-15,15-3 4 16,10-1 4-16,15-9 6 31,8-2 3-31,7-8 3 16,-3 0-1-16,-5-3-98 0,-7-5-84 16</inkml:trace>
  <inkml:trace contextRef="#ctx0" brushRef="#br0" timeOffset="363370.2417">19888 14044 973 0,'7'-4'419'0,"12"-3"-217"16,3 3-37-16,2 4-45 16,2 1-32-16,-6 4-42 15,-1 4-18-15,-17-1-7 16,-2 6 2-16,-13-1-1 15,-4 3 0-15,0-1-8 16,-3 0-5-16,16 1-8 16,2-6-2-16,6-1-1 15,6 0 2-15,4-5 1 16,5 1 4-16,13-5 8 16,0-3-44-16,5-6-212 15</inkml:trace>
  <inkml:trace contextRef="#ctx0" brushRef="#br0" timeOffset="363925.9851">20427 13508 698 0,'-2'-6'378'0,"-1"-2"-74"0,3 0-67 15,-3 9-129-15,3 7-44 16,4 19-66-16,-1 9-18 16,5 10 13-16,3 5 4 15,0-4 6-15,4 2 2 16,-6-7 5-16,-3-5 1 15,3-13-72-15,-7-10-46 0,3-13-249 16</inkml:trace>
  <inkml:trace contextRef="#ctx0" brushRef="#br0" timeOffset="364099.9724">20212 13660 573 0,'10'-1'362'15,"7"1"-31"-15,27 4-172 16,10 1-37-16,15 2-41 0,3 3-5 16,-10-6-14-16,-6 0-4 15,-14-3-56-15,-10-1-84 16</inkml:trace>
  <inkml:trace contextRef="#ctx0" brushRef="#br0" timeOffset="365086.7901">21161 13314 761 0,'-1'-1'359'0,"-5"6"-161"15,-2 10-94-15,-8 26-95 16,-6 12-9-16,-5 13 3 15,-6 2 1-15,4-10 2 0,9-6 1 16,7-15 2 0,10-10 3-16,12-13 25 0,2-14 13 15,10-15 17-15,3-8 3 16,2-13-15-16,1-4-10 16,-6-13-11-1,-4-5-5-15,-6-6-10 0,-2 3-5 16,-2 18-8-1,1 13-2-15,-1 22-10 0,-1 8-4 16,4 18-12-16,3 9-3 16,10 14 9-16,8 7 4 0,13 10 10 15,6-1 1 1,6-5 2-16,3-1 1 16,-9-16 3-16,-7-2 0 15,-20-13-6-15,-14 0-4 0,-27-7-7 16,-16-2 0-16,-21 0 5 15,-14-6 5-15,-12-5 5 16,3 0-7-16,11-3-59 16,14-1-43-16,30 1-146 15,14-4-93-15</inkml:trace>
  <inkml:trace contextRef="#ctx0" brushRef="#br0" timeOffset="365408.4395">21642 13251 1150 0,'6'-6'465'16,"4"-5"-298"0,5 18-125-16,2 16-27 15,5 29-25-15,5 12 1 16,-3 20 7-16,-3-2 3 15,2-7 3-15,-2-7 2 0,3-19 4 16,5-8 2 0,-12-24 39-16,5-12 26 0,0-20 42 15,1-14 13 1,8-13-12-16,-3-9-19 16,0-15-26-16,0-8-15 0,-4-8-25 15,-1 5-11 1,-11 21-48-16,-6 12-61 0,-2 28-168 15</inkml:trace>
  <inkml:trace contextRef="#ctx0" brushRef="#br0" timeOffset="365813.2083">22235 13689 842 0,'1'-4'466'0,"-1"-7"-92"0,3 12-252 16,1 7-46-16,0 17-76 15,0 8-14-15,-4 12 13 16,0 3 4-16,0-4 5 15,2-9 4-15,-1-17-63 16,-3-12-69-16,-6-18-344 16</inkml:trace>
  <inkml:trace contextRef="#ctx0" brushRef="#br0" timeOffset="366014.0776">22228 13649 352 0,'15'-13'231'0,"23"-8"42"15,2 8-33-15,-1 14-62 0,-2 8-38 16,-16 7-83-1,-7 5-25-15,-18 1-2 16,-10 1 0-16,-16 1-3 0,-4 0-3 0,5-1-16 16,12-2-6-16,21-5-1 15,18-2 1 1,14-4 4-16,2-2 2 16,0-1-3-16,-2 4 28 15,-6 1-138-15,-4 2-140 16</inkml:trace>
  <inkml:trace contextRef="#ctx0" brushRef="#br0" timeOffset="366269.685">22577 13922 898 0,'-1'0'443'0,"1"-3"-164"16,2 0-70-16,-2 2-96 0,0 0-38 15,19 0-38 1,27 2-6-16,-38 5-11 15,-6 2-2-15,-17 7-5 16,-8 1-2-16,-7 9-1 0,1 3-7 16,10-5-4-16,9 2-3 15,18-12 1 1,10-4 4-16,15-4 6 16,6-5 2-16,2-2-1 15,-1-2-2-15,-10-4-31 16,-5 2-85-16</inkml:trace>
  <inkml:trace contextRef="#ctx0" brushRef="#br0" timeOffset="367444.9188">23238 13318 1175 0,'-3'-2'497'16,"1"3"-324"0,0 10-62-16,2 24-88 15,2 12-27-15,6 15 6 0,5 1 3 16,6-8 4-16,-3-7-1 15,2-14 3-15,-4-4-1 16,-5-17-59-16,-1-3-47 16,-6-11-411-16</inkml:trace>
  <inkml:trace contextRef="#ctx0" brushRef="#br0" timeOffset="367601.1163">23010 13490 848 0,'9'0'443'16,"7"-3"-61"-16,31 1-229 16,20 2-26-16,20 2-8 15,3 3-19-15,-1 4-35 16,-13-1 4-16</inkml:trace>
  <inkml:trace contextRef="#ctx0" brushRef="#br0" timeOffset="368524.507">1861 14626 712 0,'2'-4'376'16,"3"-8"-68"-16,3 9-100 16,4 13-104-1,3 11-33-15,11 24-62 0,-1 11-2 0,1 24-1 16,-7 0 3 0,-8-6 6-16,-3-9-1 15,-10-23-16-15,-3-8-67 16</inkml:trace>
  <inkml:trace contextRef="#ctx0" brushRef="#br0" timeOffset="368655.9005">1734 14967 815 0,'18'-5'367'0,"22"-4"-126"15,34 1-196-15,6 1-6 0,11 6-17 0,-8 1 9 16,-5 5-286-16</inkml:trace>
  <inkml:trace contextRef="#ctx0" brushRef="#br0" timeOffset="369104.1126">2750 14673 1236 0,'-2'-3'500'0,"-4"-1"-364"15,-1 9-64-15,-3 23-53 16,-3 8-31-16,0 21 11 16,-1 7 1-16,3 3 5 15,-2-2-1-15,4-15 4 16,2-12 3-16,4-19 3 16,5-10 52-16,0-16 11 15,3-8 0-15,4-15 1 16,-1-10-52-16,5-16-13 15,2-8-3-15,2-7 1 16,0-1 0-16,1 8-7 16,-5 14-4-16,-4 23-12 15,-3 13-15-15,5 25-5 16,3 13 0-16,16 15 5 0,8 9 15 16,8 15 10-16,0 0 2 15,0 2 0-15,0-1 2 16,-2-18 1-16,-1-8 1 15,-13-16 4-15,-11-6-2 16,-26-9-6-16,-14 1-2 16,-20 4-4-16,-17 1 1 0,-21 7 7 15,-9 3 3-15,-2-1 1 16,10 0-30-16</inkml:trace>
  <inkml:trace contextRef="#ctx0" brushRef="#br0" timeOffset="369917.204">3153 14667 732 0,'-2'-5'342'16,"2"4"-164"-16,5 1-71 0,-5 0-87 15,10 13-20-15,56 69-4 16,-24-11 1-16,6 16 8 15,-1 2 4-15,-11-9 5 16,-7-14 2-16,-11-25-3 16,-2-9 37-16,-4-25 67 15,2-7 26-15,6-22 45 16,-4-11-24-16,6-17-49 16,-4-15-18-16,-3-23-27 15,3-6-14-15,2-2-19 16,-1 11-11-16,-6 32-53 15,-4 18-78-15,-7 33-294 16</inkml:trace>
  <inkml:trace contextRef="#ctx0" brushRef="#br0" timeOffset="370540.8115">3958 15113 633 0,'-6'-4'371'15,"-6"-7"-37"-15,-8 1-108 0,-8 10-97 16,-3 0-41-16,-6 9-56 16,4 6-20-16,9 3-22 15,8 2-5-15,16 3 1 16,3-2 4-16,19-4 8 16,7-2 3-16,8-7 8 15,7-1 0-15,-9-8 3 16,-2-4 2-16,-12-3 9 15,-11-1 7-15,-7 0 4 16,-8-2-5-16,-15 4-18 16,-10 0-12-16,-16 7-18 0,-3 10-4 15,2 7-6 1,10 8 0-16,12 8 4 16,9-2 4-16,17 4 8 0,9 0 4 15,14-19 4 1,-12-8 4-16,1 1 3 15,42 20 4-15,6-18 1 0,0-9 1 16,-31-15 0-16,-2-4 1 16,-12-3 7-16,-3 2-2 15,-4 4 33-15,-7 5 9 16,0 7-11-16,-3 3-5 16,-2 10-37-16,-1 8-12 0,4 11 0 15,5 3 6-15,4 6 3 16,2-5 1-16,-3-9 4 15,2-4-4-15</inkml:trace>
  <inkml:trace contextRef="#ctx0" brushRef="#br0" timeOffset="371105.8957">4712 14903 839 0,'0'2'354'0,"2"1"-188"15,19 3-107-15,15 4-19 16,23-3-6-16,4 2-3 0,9-4-5 31,-2-3-5-31,-6-1 9 16,-1-2-69-16,-14 0-337 0</inkml:trace>
  <inkml:trace contextRef="#ctx0" brushRef="#br0" timeOffset="371325.8665">4696 15100 694 0,'5'3'319'0,"13"-1"-111"16,11 0-50-16,28 0-1 15,10-2-17-15,12 4-41 16,1-4-15-16,-12 2-34 16,-8-2 27-16,-19-1-194 15</inkml:trace>
  <inkml:trace contextRef="#ctx0" brushRef="#br0" timeOffset="372103.7511">5889 14711 1081 0,'-17'-3'390'0,"-23"1"-331"16,0 10-49-16,7 22-42 16,4 13-6-16,21 25-3 0,11 8 12 15,27 2 19 1,17-5 7-16,18-20 47 16,13-13 19-16,17-21 35 15,1-12 38-15,0-19 34 16,-15-11 15-16,-34-16 37 15,-14-5-20-15,-38-17-51 16,-21-11-28-16,-40-4-77 16,-20 3-28-16,-13 22-38 15,4 16 3-15,17 32-127 16,7 10-78-16,14 19-213 16</inkml:trace>
  <inkml:trace contextRef="#ctx0" brushRef="#br0" timeOffset="372305.9027">6174 14790 1358 0,'-21'1'538'0,"-30"20"-372"16,-5 18-65-16,-10 36-72 15,-16 13-9-15,-14 25 82 16,-8 14 374-16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20/12/2023</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20147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27</a:t>
            </a:fld>
            <a:endParaRPr lang="el-GR"/>
          </a:p>
        </p:txBody>
      </p:sp>
    </p:spTree>
    <p:extLst>
      <p:ext uri="{BB962C8B-B14F-4D97-AF65-F5344CB8AC3E}">
        <p14:creationId xmlns:p14="http://schemas.microsoft.com/office/powerpoint/2010/main" val="2653639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28</a:t>
            </a:fld>
            <a:endParaRPr lang="el-GR"/>
          </a:p>
        </p:txBody>
      </p:sp>
    </p:spTree>
    <p:extLst>
      <p:ext uri="{BB962C8B-B14F-4D97-AF65-F5344CB8AC3E}">
        <p14:creationId xmlns:p14="http://schemas.microsoft.com/office/powerpoint/2010/main" val="3033501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37</a:t>
            </a:fld>
            <a:endParaRPr lang="el-GR"/>
          </a:p>
        </p:txBody>
      </p:sp>
    </p:spTree>
    <p:extLst>
      <p:ext uri="{BB962C8B-B14F-4D97-AF65-F5344CB8AC3E}">
        <p14:creationId xmlns:p14="http://schemas.microsoft.com/office/powerpoint/2010/main" val="79179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38</a:t>
            </a:fld>
            <a:endParaRPr lang="el-GR"/>
          </a:p>
        </p:txBody>
      </p:sp>
    </p:spTree>
    <p:extLst>
      <p:ext uri="{BB962C8B-B14F-4D97-AF65-F5344CB8AC3E}">
        <p14:creationId xmlns:p14="http://schemas.microsoft.com/office/powerpoint/2010/main" val="418978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17</a:t>
            </a:fld>
            <a:endParaRPr lang="el-GR"/>
          </a:p>
        </p:txBody>
      </p:sp>
    </p:spTree>
    <p:extLst>
      <p:ext uri="{BB962C8B-B14F-4D97-AF65-F5344CB8AC3E}">
        <p14:creationId xmlns:p14="http://schemas.microsoft.com/office/powerpoint/2010/main" val="44134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07387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167367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244029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23</a:t>
            </a:fld>
            <a:endParaRPr lang="el-GR"/>
          </a:p>
        </p:txBody>
      </p:sp>
    </p:spTree>
    <p:extLst>
      <p:ext uri="{BB962C8B-B14F-4D97-AF65-F5344CB8AC3E}">
        <p14:creationId xmlns:p14="http://schemas.microsoft.com/office/powerpoint/2010/main" val="192241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24</a:t>
            </a:fld>
            <a:endParaRPr lang="el-GR"/>
          </a:p>
        </p:txBody>
      </p:sp>
    </p:spTree>
    <p:extLst>
      <p:ext uri="{BB962C8B-B14F-4D97-AF65-F5344CB8AC3E}">
        <p14:creationId xmlns:p14="http://schemas.microsoft.com/office/powerpoint/2010/main" val="193661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25</a:t>
            </a:fld>
            <a:endParaRPr lang="el-GR"/>
          </a:p>
        </p:txBody>
      </p:sp>
    </p:spTree>
    <p:extLst>
      <p:ext uri="{BB962C8B-B14F-4D97-AF65-F5344CB8AC3E}">
        <p14:creationId xmlns:p14="http://schemas.microsoft.com/office/powerpoint/2010/main" val="279963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26</a:t>
            </a:fld>
            <a:endParaRPr lang="el-GR"/>
          </a:p>
        </p:txBody>
      </p:sp>
    </p:spTree>
    <p:extLst>
      <p:ext uri="{BB962C8B-B14F-4D97-AF65-F5344CB8AC3E}">
        <p14:creationId xmlns:p14="http://schemas.microsoft.com/office/powerpoint/2010/main" val="70046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12/20/2023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12/20/2023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0.png"/><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3.gif"/><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4.emf"/><Relationship Id="rId5" Type="http://schemas.openxmlformats.org/officeDocument/2006/relationships/image" Target="../media/image3.gif"/><Relationship Id="rId10" Type="http://schemas.openxmlformats.org/officeDocument/2006/relationships/customXml" Target="../ink/ink2.xml"/><Relationship Id="rId4" Type="http://schemas.openxmlformats.org/officeDocument/2006/relationships/image" Target="../media/image22.png"/><Relationship Id="rId9"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3.gif"/><Relationship Id="rId4" Type="http://schemas.openxmlformats.org/officeDocument/2006/relationships/image" Target="../media/image251.png"/></Relationships>
</file>

<file path=ppt/slides/_rels/slide21.xml.rels><?xml version="1.0" encoding="UTF-8" standalone="yes"?>
<Relationships xmlns="http://schemas.openxmlformats.org/package/2006/relationships"><Relationship Id="rId3" Type="http://schemas.openxmlformats.org/officeDocument/2006/relationships/image" Target="../media/image271.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3.gif"/><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9.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20.png"/><Relationship Id="rId9" Type="http://schemas.openxmlformats.org/officeDocument/2006/relationships/image" Target="../media/image26.emf"/></Relationships>
</file>

<file path=ppt/slides/_rels/slide2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9.png"/><Relationship Id="rId7"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36.png"/><Relationship Id="rId4" Type="http://schemas.openxmlformats.org/officeDocument/2006/relationships/image" Target="../media/image150.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1.emf"/><Relationship Id="rId5" Type="http://schemas.openxmlformats.org/officeDocument/2006/relationships/customXml" Target="../ink/ink7.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customXml" Target="../ink/ink8.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gif"/><Relationship Id="rId7" Type="http://schemas.openxmlformats.org/officeDocument/2006/relationships/customXml" Target="../ink/ink10.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9.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customXml" Target="../ink/ink11.xml"/></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8.gif"/></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3721364"/>
            <a:ext cx="2667001" cy="274590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1"/>
            <a:ext cx="7948451" cy="5217206"/>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Σε τυπικά ηλεκτρικά κυκλώματα, η </a:t>
            </a:r>
            <a:r>
              <a:rPr lang="el-GR" b="1" dirty="0">
                <a:latin typeface="Calibri" panose="020F0502020204030204" pitchFamily="34" charset="0"/>
                <a:cs typeface="Calibri" panose="020F0502020204030204" pitchFamily="34" charset="0"/>
              </a:rPr>
              <a:t>ενέργεια</a:t>
            </a:r>
            <a:r>
              <a:rPr lang="el-GR" dirty="0">
                <a:latin typeface="Calibri" panose="020F0502020204030204" pitchFamily="34" charset="0"/>
                <a:cs typeface="Calibri" panose="020F0502020204030204" pitchFamily="34" charset="0"/>
              </a:rPr>
              <a:t> μεταφέρεται από μια πηγή όπως η μπαταρία, σε μια λάμπα ή μια συσκευή</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Ας βρούμε μια έκφραση που θα μας δίνει το </a:t>
            </a:r>
            <a:r>
              <a:rPr lang="el-GR" b="1" dirty="0">
                <a:latin typeface="Calibri" panose="020F0502020204030204" pitchFamily="34" charset="0"/>
                <a:cs typeface="Calibri" panose="020F0502020204030204" pitchFamily="34" charset="0"/>
              </a:rPr>
              <a:t>ρυθμό</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μεταφοράς</a:t>
            </a:r>
            <a:r>
              <a:rPr lang="el-GR" dirty="0">
                <a:latin typeface="Calibri" panose="020F0502020204030204" pitchFamily="34" charset="0"/>
                <a:cs typeface="Calibri" panose="020F0502020204030204" pitchFamily="34" charset="0"/>
              </a:rPr>
              <a:t> αυτής της ενέργειας!</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Ας θεωρήσουμε το διπλανό κύκλωμα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όπου ενέργεια μεταφέρεται σε έναν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a:t>
            </a: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0"/>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59026"/>
                <a:ext cx="7948451" cy="5270377"/>
              </a:xfrm>
            </p:spPr>
            <p:txBody>
              <a:bodyPr>
                <a:normAutofit lnSpcReduction="10000"/>
              </a:bodyPr>
              <a:lstStyle/>
              <a:p>
                <a:r>
                  <a:rPr lang="el-GR" b="1" dirty="0">
                    <a:latin typeface="Calibri" panose="020F0502020204030204" pitchFamily="34" charset="0"/>
                    <a:cs typeface="Calibri" panose="020F0502020204030204" pitchFamily="34" charset="0"/>
                  </a:rPr>
                  <a:t>Ηλεκτρική Ισχύς</a:t>
                </a:r>
              </a:p>
              <a:p>
                <a:r>
                  <a:rPr lang="el-GR" dirty="0">
                    <a:latin typeface="Calibri" panose="020F0502020204030204" pitchFamily="34" charset="0"/>
                    <a:cs typeface="Calibri" panose="020F0502020204030204" pitchFamily="34" charset="0"/>
                  </a:rPr>
                  <a:t>Ας θεωρήσουμε ότι ακολουθούμε ένα φορτίο </a:t>
                </a:r>
                <a14:m>
                  <m:oMath xmlns:m="http://schemas.openxmlformats.org/officeDocument/2006/math">
                    <m:r>
                      <a:rPr lang="en-US" b="0" i="1" smtClean="0">
                        <a:latin typeface="Cambria Math" panose="02040503050406030204" pitchFamily="18" charset="0"/>
                        <a:cs typeface="Calibri" panose="020F0502020204030204" pitchFamily="34"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που κινείται στο κύκλωμα κατά τη φορά του ρολογιού, ξεκινώντας και καταλήγοντας στο σημείο </a:t>
                </a:r>
                <a:r>
                  <a:rPr lang="el-GR" i="1" dirty="0">
                    <a:latin typeface="Calibri" panose="020F0502020204030204" pitchFamily="34" charset="0"/>
                    <a:cs typeface="Calibri" panose="020F0502020204030204" pitchFamily="34" charset="0"/>
                  </a:rPr>
                  <a:t>α</a:t>
                </a:r>
                <a:endParaRPr lang="en-US"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Από το </a:t>
                </a:r>
                <a:r>
                  <a:rPr lang="en-US" i="1" dirty="0">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 </a:t>
                </a:r>
                <a:r>
                  <a:rPr lang="en-US" i="1" dirty="0">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ηλεκτρ. δυναμική ενέργεια του συστήματος αυξάνεται κατά </a:t>
                </a:r>
                <a14:m>
                  <m:oMath xmlns:m="http://schemas.openxmlformats.org/officeDocument/2006/math">
                    <m:r>
                      <a:rPr lang="en-US" b="0" i="1" dirty="0" smtClean="0">
                        <a:latin typeface="Cambria Math" panose="02040503050406030204" pitchFamily="18" charset="0"/>
                        <a:cs typeface="Calibri" panose="020F0502020204030204" pitchFamily="34" charset="0"/>
                      </a:rPr>
                      <m:t>𝑞</m:t>
                    </m:r>
                    <m:r>
                      <m:rPr>
                        <m:sty m:val="p"/>
                      </m:rPr>
                      <a:rPr lang="el-GR" i="0" dirty="0" smtClean="0">
                        <a:latin typeface="Cambria Math" panose="02040503050406030204" pitchFamily="18" charset="0"/>
                        <a:cs typeface="Calibri" panose="020F0502020204030204" pitchFamily="34" charset="0"/>
                      </a:rPr>
                      <m:t>Δ</m:t>
                    </m:r>
                    <m:r>
                      <a:rPr lang="en-US" i="1" dirty="0" smtClean="0">
                        <a:latin typeface="Cambria Math" panose="02040503050406030204" pitchFamily="18" charset="0"/>
                        <a:cs typeface="Calibri" panose="020F0502020204030204" pitchFamily="34" charset="0"/>
                      </a:rPr>
                      <m:t>𝑉</m:t>
                    </m:r>
                  </m:oMath>
                </a14:m>
                <a:endParaRPr lang="en-US"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ενώ η χημική δυναμική ενέργεια της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μπαταρίας μειώνεται εξίσου</a:t>
                </a:r>
              </a:p>
              <a:p>
                <a:pPr lvl="1"/>
                <a:r>
                  <a:rPr lang="el-GR" dirty="0">
                    <a:latin typeface="Calibri" panose="020F0502020204030204" pitchFamily="34" charset="0"/>
                    <a:cs typeface="Calibri" panose="020F0502020204030204" pitchFamily="34" charset="0"/>
                  </a:rPr>
                  <a:t>Όσο το φορτίο κινείται από το </a:t>
                </a:r>
                <a:r>
                  <a:rPr lang="en-US" i="1" dirty="0">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a:t>
                </a:r>
                <a:br>
                  <a:rPr lang="el-GR"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d</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ηλεκτρ. δυναμική ενέργεια του</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συστήματος μειώνεται λόγω της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σύγκρουσης των φορτίων με τα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άτομα του αντιστάτη</a:t>
                </a:r>
              </a:p>
              <a:p>
                <a:pPr lvl="2"/>
                <a:r>
                  <a:rPr lang="el-GR" dirty="0">
                    <a:latin typeface="Calibri" panose="020F0502020204030204" pitchFamily="34" charset="0"/>
                    <a:cs typeface="Calibri" panose="020F0502020204030204" pitchFamily="34" charset="0"/>
                  </a:rPr>
                  <a:t>Μετατροπή ηλεκτρικής δυναμικής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ενέργειας σε </a:t>
                </a:r>
                <a:r>
                  <a:rPr lang="el-GR" dirty="0" smtClean="0">
                    <a:latin typeface="Calibri" panose="020F0502020204030204" pitchFamily="34" charset="0"/>
                    <a:cs typeface="Calibri" panose="020F0502020204030204" pitchFamily="34" charset="0"/>
                  </a:rPr>
                  <a:t>κάποια άλλη </a:t>
                </a:r>
                <a:r>
                  <a:rPr lang="el-GR" dirty="0">
                    <a:latin typeface="Calibri" panose="020F0502020204030204" pitchFamily="34" charset="0"/>
                    <a:cs typeface="Calibri" panose="020F0502020204030204" pitchFamily="34" charset="0"/>
                  </a:rPr>
                  <a:t>ενέργεια</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59026"/>
                <a:ext cx="7948451" cy="5270377"/>
              </a:xfrm>
              <a:blipFill>
                <a:blip r:embed="rId3"/>
                <a:stretch>
                  <a:fillRect t="-1618" r="-307"/>
                </a:stretch>
              </a:blipFill>
            </p:spPr>
            <p:txBody>
              <a:bodyPr/>
              <a:lstStyle/>
              <a:p>
                <a:r>
                  <a:rPr lang="en-US">
                    <a:noFill/>
                  </a:rPr>
                  <a:t> </a:t>
                </a:r>
              </a:p>
            </p:txBody>
          </p:sp>
        </mc:Fallback>
      </mc:AlternateContent>
      <p:sp>
        <p:nvSpPr>
          <p:cNvPr id="6" name="Rounded Rectangle 5"/>
          <p:cNvSpPr/>
          <p:nvPr/>
        </p:nvSpPr>
        <p:spPr>
          <a:xfrm>
            <a:off x="5943600" y="5486400"/>
            <a:ext cx="457200" cy="304800"/>
          </a:xfrm>
          <a:prstGeom prst="roundRect">
            <a:avLst/>
          </a:prstGeom>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sp>
        <p:nvSpPr>
          <p:cNvPr id="7" name="Curved Down Arrow 6"/>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0"/>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50147"/>
                <a:ext cx="7948451" cy="5279255"/>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Όταν το φορτίο </a:t>
                </a:r>
                <a14:m>
                  <m:oMath xmlns:m="http://schemas.openxmlformats.org/officeDocument/2006/math">
                    <m:r>
                      <a:rPr lang="en-US" i="1">
                        <a:latin typeface="Cambria Math" panose="02040503050406030204" pitchFamily="18" charset="0"/>
                        <a:cs typeface="Calibri" panose="020F0502020204030204" pitchFamily="34" charset="0"/>
                      </a:rPr>
                      <m:t>𝑞</m:t>
                    </m:r>
                    <m:r>
                      <a:rPr lang="en-US" i="1">
                        <a:latin typeface="Cambria Math" panose="02040503050406030204" pitchFamily="18" charset="0"/>
                        <a:cs typeface="Calibri" panose="020F0502020204030204" pitchFamily="34" charset="0"/>
                      </a:rPr>
                      <m:t> </m:t>
                    </m:r>
                  </m:oMath>
                </a14:m>
                <a:r>
                  <a:rPr lang="el-GR" dirty="0">
                    <a:latin typeface="Calibri" panose="020F0502020204030204" pitchFamily="34" charset="0"/>
                    <a:cs typeface="Calibri" panose="020F0502020204030204" pitchFamily="34" charset="0"/>
                  </a:rPr>
                  <a:t>επιστρέφει στο </a:t>
                </a:r>
                <a:r>
                  <a:rPr lang="el-GR" i="1"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 συνολικό αποτέλεσμα είναι ότι ένα τμήμα της χημικής δυναμικής ενέργειας της μπαταρίας μεταφέρθηκε στον αντιστάτη και έμεινε εκεί ως θερμική ενέργεια που σχετίζεται με την κίνηση των ατόμων του αντιστάτη</a:t>
                </a:r>
                <a:endParaRPr lang="en-US" dirty="0">
                  <a:latin typeface="Calibri" panose="020F0502020204030204" pitchFamily="34" charset="0"/>
                  <a:cs typeface="Calibri" panose="020F0502020204030204" pitchFamily="34" charset="0"/>
                </a:endParaRPr>
              </a:p>
              <a:p>
                <a:pPr lvl="2"/>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Συνήθως ο αντιστάτης είναι σε επαφή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τον αέρα</a:t>
                </a:r>
              </a:p>
              <a:p>
                <a:pPr lvl="2"/>
                <a:r>
                  <a:rPr lang="el-GR" dirty="0">
                    <a:latin typeface="Calibri" panose="020F0502020204030204" pitchFamily="34" charset="0"/>
                    <a:cs typeface="Calibri" panose="020F0502020204030204" pitchFamily="34" charset="0"/>
                  </a:rPr>
                  <a:t>Μεταφέρεται ενέργεια μέσω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θερμότητας</a:t>
                </a:r>
              </a:p>
              <a:p>
                <a:pPr lvl="2"/>
                <a:r>
                  <a:rPr lang="el-GR" dirty="0">
                    <a:latin typeface="Calibri" panose="020F0502020204030204" pitchFamily="34" charset="0"/>
                    <a:cs typeface="Calibri" panose="020F0502020204030204" pitchFamily="34" charset="0"/>
                  </a:rPr>
                  <a:t>Εκπέμπεται επίσης ακτινοβολία</a:t>
                </a:r>
              </a:p>
              <a:p>
                <a:pPr marL="685800" lvl="2" indent="0">
                  <a:buNone/>
                </a:pP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50147"/>
                <a:ext cx="7948451" cy="5279255"/>
              </a:xfrm>
              <a:blipFill>
                <a:blip r:embed="rId3"/>
                <a:stretch>
                  <a:fillRect t="-923"/>
                </a:stretch>
              </a:blipFill>
            </p:spPr>
            <p:txBody>
              <a:bodyPr/>
              <a:lstStyle/>
              <a:p>
                <a:r>
                  <a:rPr lang="en-US">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6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721365"/>
            <a:ext cx="2667003" cy="2745908"/>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1" cy="5095672"/>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Ας μετρήσουμε τώρα το ρυθμό με τον οποίο η ηλεκτρική δυναμική ενέργεια του συστήματος μεταβάλλεται (φθίνει) όσο το φορτίο </a:t>
                </a:r>
                <a14:m>
                  <m:oMath xmlns:m="http://schemas.openxmlformats.org/officeDocument/2006/math">
                    <m:r>
                      <a:rPr lang="en-US" b="0" i="1" dirty="0" smtClean="0">
                        <a:latin typeface="Cambria Math" panose="02040503050406030204" pitchFamily="18" charset="0"/>
                        <a:cs typeface="Calibri" panose="020F0502020204030204" pitchFamily="34"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περνά από τον αντιστάτη: </a:t>
                </a:r>
                <a:endParaRPr lang="en-US" dirty="0">
                  <a:latin typeface="Calibri" panose="020F0502020204030204" pitchFamily="34" charset="0"/>
                  <a:cs typeface="Calibri" panose="020F0502020204030204" pitchFamily="34" charset="0"/>
                </a:endParaRPr>
              </a:p>
              <a:p>
                <a:pPr lvl="1"/>
                <a:endParaRPr lang="en-US" i="1" dirty="0">
                  <a:latin typeface="Calibri" panose="020F0502020204030204" pitchFamily="34" charset="0"/>
                  <a:cs typeface="Calibri" panose="020F0502020204030204" pitchFamily="34" charset="0"/>
                </a:endParaRPr>
              </a:p>
              <a:p>
                <a:pPr marL="365751"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𝑑𝑈</m:t>
                          </m:r>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l-GR" b="0" i="1" smtClean="0">
                              <a:latin typeface="Cambria Math" panose="02040503050406030204" pitchFamily="18" charset="0"/>
                            </a:rPr>
                            <m:t>𝛥</m:t>
                          </m:r>
                          <m:r>
                            <a:rPr lang="en-US" b="0" i="1" smtClean="0">
                              <a:latin typeface="Cambria Math" panose="02040503050406030204" pitchFamily="18" charset="0"/>
                            </a:rPr>
                            <m:t>𝑉</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l-GR"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𝛥</m:t>
                      </m:r>
                      <m:r>
                        <a:rPr lang="en-US" b="0" i="1" smtClean="0">
                          <a:latin typeface="Cambria Math" panose="02040503050406030204" pitchFamily="18" charset="0"/>
                        </a:rPr>
                        <m:t>𝑉</m:t>
                      </m:r>
                    </m:oMath>
                  </m:oMathPara>
                </a14:m>
                <a:endParaRPr lang="en-US" i="1"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σύστημα αποκτά ξανά αυτή τη</a:t>
                </a:r>
                <a:r>
                  <a:rPr lang="en-US"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δυνα</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l-GR" dirty="0" err="1">
                    <a:latin typeface="Calibri" panose="020F0502020204030204" pitchFamily="34" charset="0"/>
                    <a:cs typeface="Calibri" panose="020F0502020204030204" pitchFamily="34" charset="0"/>
                  </a:rPr>
                  <a:t>μική</a:t>
                </a:r>
                <a:r>
                  <a:rPr lang="el-GR" dirty="0">
                    <a:latin typeface="Calibri" panose="020F0502020204030204" pitchFamily="34" charset="0"/>
                    <a:cs typeface="Calibri" panose="020F0502020204030204" pitchFamily="34" charset="0"/>
                  </a:rPr>
                  <a:t> ενέργεια όταν το φορτίο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περάσει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ξανά από την μπαταρία</a:t>
                </a:r>
              </a:p>
              <a:p>
                <a:pPr lvl="2"/>
                <a:r>
                  <a:rPr lang="el-GR" dirty="0">
                    <a:latin typeface="Calibri" panose="020F0502020204030204" pitchFamily="34" charset="0"/>
                    <a:cs typeface="Calibri" panose="020F0502020204030204" pitchFamily="34" charset="0"/>
                  </a:rPr>
                  <a:t>Φυσικά, με το κόστος απώλειας χημικής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ενέργειας από την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1" cy="5095672"/>
              </a:xfrm>
              <a:blipFill>
                <a:blip r:embed="rId3"/>
                <a:stretch>
                  <a:fillRect t="-957"/>
                </a:stretch>
              </a:blipFill>
            </p:spPr>
            <p:txBody>
              <a:bodyPr/>
              <a:lstStyle/>
              <a:p>
                <a:r>
                  <a:rPr lang="en-US">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721365"/>
            <a:ext cx="2667003" cy="2745908"/>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6881650" cy="5095672"/>
              </a:xfrm>
            </p:spPr>
            <p:txBody>
              <a:bodyPr>
                <a:normAutofit/>
              </a:bodyPr>
              <a:lstStyle/>
              <a:p>
                <a:r>
                  <a:rPr lang="el-GR" b="1" dirty="0">
                    <a:latin typeface="Calibri" panose="020F0502020204030204" pitchFamily="34" charset="0"/>
                    <a:cs typeface="Calibri" panose="020F0502020204030204" pitchFamily="34" charset="0"/>
                  </a:rPr>
                  <a:t>Ηλεκτρική Ισχύς</a:t>
                </a:r>
                <a:endParaRPr lang="en-US"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𝑑𝑈</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𝛥</m:t>
                      </m:r>
                      <m:r>
                        <a:rPr lang="en-US" i="1">
                          <a:latin typeface="Cambria Math" panose="02040503050406030204" pitchFamily="18" charset="0"/>
                        </a:rPr>
                        <m:t>𝑉</m:t>
                      </m:r>
                    </m:oMath>
                  </m:oMathPara>
                </a14:m>
                <a:endParaRPr lang="en-US" dirty="0">
                  <a:latin typeface="Calibri" panose="020F0502020204030204" pitchFamily="34" charset="0"/>
                  <a:cs typeface="Calibri" panose="020F0502020204030204" pitchFamily="34" charset="0"/>
                </a:endParaRPr>
              </a:p>
              <a:p>
                <a:pPr lvl="1"/>
                <a:endParaRPr lang="el-GR"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ρυθμός αυτός είναι ίσος με το ρυθμό με τον οποίο αυξάνεται η θερμική ενέργεια στον αντιστάτη</a:t>
                </a:r>
                <a:endParaRPr lang="en-US" dirty="0">
                  <a:latin typeface="Calibri" panose="020F0502020204030204" pitchFamily="34" charset="0"/>
                  <a:cs typeface="Calibri" panose="020F0502020204030204" pitchFamily="34" charset="0"/>
                </a:endParaRPr>
              </a:p>
              <a:p>
                <a:pPr lvl="1"/>
                <a:endParaRPr lang="el-GR" sz="5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Ρυθμός μεταβολής ενέργειας </a:t>
                </a:r>
                <a14:m>
                  <m:oMath xmlns:m="http://schemas.openxmlformats.org/officeDocument/2006/math">
                    <m:r>
                      <a:rPr lang="el-GR" i="1" dirty="0" smtClean="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 ισχύς!</a:t>
                </a: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Ισχύς</a:t>
                </a:r>
                <a:r>
                  <a:rPr lang="el-GR" dirty="0">
                    <a:latin typeface="Calibri" panose="020F0502020204030204" pitchFamily="34" charset="0"/>
                    <a:cs typeface="Calibri" panose="020F0502020204030204" pitchFamily="34" charset="0"/>
                  </a:rPr>
                  <a:t> </a:t>
                </a:r>
                <a14:m>
                  <m:oMath xmlns:m="http://schemas.openxmlformats.org/officeDocument/2006/math">
                    <m:r>
                      <a:rPr lang="en-US" i="1">
                        <a:latin typeface="Cambria Math" panose="02040503050406030204" pitchFamily="18" charset="0"/>
                      </a:rPr>
                      <m:t>𝑃</m:t>
                    </m:r>
                  </m:oMath>
                </a14:m>
                <a:r>
                  <a:rPr lang="el-GR" dirty="0">
                    <a:latin typeface="Calibri" panose="020F0502020204030204" pitchFamily="34" charset="0"/>
                    <a:cs typeface="Calibri" panose="020F0502020204030204" pitchFamily="34" charset="0"/>
                  </a:rPr>
                  <a:t> που παραδίδεται:</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endParaRPr lang="en-US" b="0" i="1" dirty="0">
                  <a:latin typeface="Calibri" panose="020F0502020204030204" pitchFamily="34" charset="0"/>
                  <a:cs typeface="Calibri" panose="020F0502020204030204" pitchFamily="34" charset="0"/>
                </a:endParaRPr>
              </a:p>
              <a:p>
                <a:pPr marL="365751"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𝐼</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6881650" cy="5095672"/>
              </a:xfrm>
              <a:blipFill>
                <a:blip r:embed="rId3"/>
                <a:stretch>
                  <a:fillRect t="-957" r="-1417"/>
                </a:stretch>
              </a:blipFill>
            </p:spPr>
            <p:txBody>
              <a:bodyPr/>
              <a:lstStyle/>
              <a:p>
                <a:r>
                  <a:rPr lang="en-US">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Φυσαλίδα σκέψης: Σύννεφο 4">
                <a:extLst>
                  <a:ext uri="{FF2B5EF4-FFF2-40B4-BE49-F238E27FC236}">
                    <a16:creationId xmlns:a16="http://schemas.microsoft.com/office/drawing/2014/main" id="{2FBCB149-DD6E-52C3-1C81-7C681BC75A92}"/>
                  </a:ext>
                </a:extLst>
              </p:cNvPr>
              <p:cNvSpPr/>
              <p:nvPr/>
            </p:nvSpPr>
            <p:spPr>
              <a:xfrm>
                <a:off x="1676399" y="5933873"/>
                <a:ext cx="1828800" cy="533400"/>
              </a:xfrm>
              <a:prstGeom prst="cloudCallout">
                <a:avLst>
                  <a:gd name="adj1" fmla="val 67708"/>
                  <a:gd name="adj2" fmla="val -1178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𝐼𝑅</m:t>
                      </m:r>
                    </m:oMath>
                  </m:oMathPara>
                </a14:m>
                <a:endParaRPr lang="en-US" i="1" dirty="0"/>
              </a:p>
            </p:txBody>
          </p:sp>
        </mc:Choice>
        <mc:Fallback xmlns="">
          <p:sp>
            <p:nvSpPr>
              <p:cNvPr id="5" name="Φυσαλίδα σκέψης: Σύννεφο 4">
                <a:extLst>
                  <a:ext uri="{FF2B5EF4-FFF2-40B4-BE49-F238E27FC236}">
                    <a16:creationId xmlns:a16="http://schemas.microsoft.com/office/drawing/2014/main" id="{2FBCB149-DD6E-52C3-1C81-7C681BC75A92}"/>
                  </a:ext>
                </a:extLst>
              </p:cNvPr>
              <p:cNvSpPr>
                <a:spLocks noRot="1" noChangeAspect="1" noMove="1" noResize="1" noEditPoints="1" noAdjustHandles="1" noChangeArrowheads="1" noChangeShapeType="1" noTextEdit="1"/>
              </p:cNvSpPr>
              <p:nvPr/>
            </p:nvSpPr>
            <p:spPr>
              <a:xfrm>
                <a:off x="1676399" y="5933873"/>
                <a:ext cx="1828800" cy="533400"/>
              </a:xfrm>
              <a:prstGeom prst="cloudCallout">
                <a:avLst>
                  <a:gd name="adj1" fmla="val 67708"/>
                  <a:gd name="adj2" fmla="val -117857"/>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Φυσαλίδα σκέψης: Σύννεφο 7">
                <a:extLst>
                  <a:ext uri="{FF2B5EF4-FFF2-40B4-BE49-F238E27FC236}">
                    <a16:creationId xmlns:a16="http://schemas.microsoft.com/office/drawing/2014/main" id="{22638371-A346-7EFE-44DD-3F10E8132031}"/>
                  </a:ext>
                </a:extLst>
              </p:cNvPr>
              <p:cNvSpPr/>
              <p:nvPr/>
            </p:nvSpPr>
            <p:spPr>
              <a:xfrm>
                <a:off x="4141076" y="5933872"/>
                <a:ext cx="1828800" cy="533400"/>
              </a:xfrm>
              <a:prstGeom prst="cloudCallout">
                <a:avLst>
                  <a:gd name="adj1" fmla="val -18750"/>
                  <a:gd name="adj2" fmla="val -1196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r>
                            <a:rPr lang="en-US" b="0" i="1" smtClean="0">
                              <a:latin typeface="Cambria Math" panose="02040503050406030204" pitchFamily="18" charset="0"/>
                            </a:rPr>
                            <m:t>𝑅</m:t>
                          </m:r>
                        </m:den>
                      </m:f>
                    </m:oMath>
                  </m:oMathPara>
                </a14:m>
                <a:endParaRPr lang="en-US" i="1" dirty="0"/>
              </a:p>
            </p:txBody>
          </p:sp>
        </mc:Choice>
        <mc:Fallback xmlns="">
          <p:sp>
            <p:nvSpPr>
              <p:cNvPr id="8" name="Φυσαλίδα σκέψης: Σύννεφο 7">
                <a:extLst>
                  <a:ext uri="{FF2B5EF4-FFF2-40B4-BE49-F238E27FC236}">
                    <a16:creationId xmlns:a16="http://schemas.microsoft.com/office/drawing/2014/main" id="{22638371-A346-7EFE-44DD-3F10E8132031}"/>
                  </a:ext>
                </a:extLst>
              </p:cNvPr>
              <p:cNvSpPr>
                <a:spLocks noRot="1" noChangeAspect="1" noMove="1" noResize="1" noEditPoints="1" noAdjustHandles="1" noChangeArrowheads="1" noChangeShapeType="1" noTextEdit="1"/>
              </p:cNvSpPr>
              <p:nvPr/>
            </p:nvSpPr>
            <p:spPr>
              <a:xfrm>
                <a:off x="4141076" y="5933872"/>
                <a:ext cx="1828800" cy="533400"/>
              </a:xfrm>
              <a:prstGeom prst="cloudCallout">
                <a:avLst>
                  <a:gd name="adj1" fmla="val -18750"/>
                  <a:gd name="adj2" fmla="val -119642"/>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856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81600" y="3876675"/>
            <a:ext cx="3495675" cy="229552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Ιδανικά, η διαφορά δυναμικού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r>
                      <a:rPr lang="en-US" b="0" i="1" smtClean="0">
                        <a:latin typeface="Cambria Math" panose="02040503050406030204" pitchFamily="18" charset="0"/>
                        <a:cs typeface="Calibri" panose="020F0502020204030204" pitchFamily="34" charset="0"/>
                      </a:rPr>
                      <m:t>𝑉</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στα άκρα της μπαταρίας ισούται με την ΗΕΔ</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της, </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Στην πράξη όμως, δεν ισχύει αυτό. </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Μια πραγματική μπαταρία έχει κι αυτή τη δική της «αντίσταση»: μοντελοποιεί τη φθορά της με τον καιρό</a:t>
                </a:r>
              </a:p>
              <a:p>
                <a:pPr lvl="2"/>
                <a:r>
                  <a:rPr lang="el-GR" dirty="0">
                    <a:latin typeface="Calibri" panose="020F0502020204030204" pitchFamily="34" charset="0"/>
                    <a:cs typeface="Calibri" panose="020F0502020204030204" pitchFamily="34" charset="0"/>
                  </a:rPr>
                  <a:t>Την ονομάζουμε </a:t>
                </a:r>
                <a:r>
                  <a:rPr lang="el-GR" b="1" dirty="0">
                    <a:latin typeface="Calibri" panose="020F0502020204030204" pitchFamily="34" charset="0"/>
                    <a:cs typeface="Calibri" panose="020F0502020204030204" pitchFamily="34" charset="0"/>
                  </a:rPr>
                  <a:t>εσωτερική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endParaRPr lang="el-GR" b="1"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Αυξάνεται με την πάροδο του χρόνου</a:t>
                </a:r>
                <a:endParaRPr lang="en-US" sz="500" dirty="0">
                  <a:latin typeface="Calibri" panose="020F0502020204030204" pitchFamily="34" charset="0"/>
                  <a:cs typeface="Calibri" panose="020F0502020204030204" pitchFamily="34" charset="0"/>
                </a:endParaRPr>
              </a:p>
              <a:p>
                <a:pPr marL="365760" lvl="1" indent="0">
                  <a:buNone/>
                </a:pPr>
                <a:endParaRPr lang="en-US" sz="3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σχήμα δείχνει ένα </a:t>
                </a:r>
                <a:r>
                  <a:rPr lang="el-GR" b="1" dirty="0">
                    <a:latin typeface="Calibri" panose="020F0502020204030204" pitchFamily="34" charset="0"/>
                    <a:cs typeface="Calibri" panose="020F0502020204030204" pitchFamily="34" charset="0"/>
                  </a:rPr>
                  <a:t>μοντέλο </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μπαταρίας</a:t>
                </a:r>
                <a:r>
                  <a:rPr lang="el-GR" dirty="0">
                    <a:latin typeface="Calibri" panose="020F0502020204030204" pitchFamily="34" charset="0"/>
                    <a:cs typeface="Calibri" panose="020F0502020204030204" pitchFamily="34" charset="0"/>
                  </a:rPr>
                  <a:t> (μπεζ κουτί)</a:t>
                </a:r>
              </a:p>
              <a:p>
                <a:pPr lvl="1"/>
                <a:r>
                  <a:rPr lang="el-GR" dirty="0">
                    <a:latin typeface="Calibri" panose="020F0502020204030204" pitchFamily="34" charset="0"/>
                    <a:cs typeface="Calibri" panose="020F0502020204030204" pitchFamily="34" charset="0"/>
                  </a:rPr>
                  <a:t>ΗΕΔ κι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σειρά:</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Πόσο είναι το ρεύμα στο κύκλωμα;</a:t>
                </a:r>
                <a:endParaRPr lang="en-US" b="1"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3"/>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57058" y="4022724"/>
            <a:ext cx="2163808" cy="1020417"/>
            <a:chOff x="5857058" y="3855245"/>
            <a:chExt cx="2163808" cy="1066800"/>
          </a:xfrm>
        </p:grpSpPr>
        <p:sp>
          <p:nvSpPr>
            <p:cNvPr id="4" name="Rectangle 3"/>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5"/>
                  <a:stretch>
                    <a:fillRect l="-21951" r="-21951" b="-1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8" name="TextBox 7"/>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6"/>
                  <a:stretch>
                    <a:fillRect l="-7317" r="-4878"/>
                  </a:stretch>
                </a:blipFill>
              </p:spPr>
              <p:txBody>
                <a:bodyPr/>
                <a:lstStyle/>
                <a:p>
                  <a:r>
                    <a:rPr lang="el-GR">
                      <a:noFill/>
                    </a:rPr>
                    <a:t> </a:t>
                  </a:r>
                </a:p>
              </p:txBody>
            </p:sp>
          </mc:Fallback>
        </mc:AlternateContent>
      </p:grpSp>
    </p:spTree>
    <p:extLst>
      <p:ext uri="{BB962C8B-B14F-4D97-AF65-F5344CB8AC3E}">
        <p14:creationId xmlns:p14="http://schemas.microsoft.com/office/powerpoint/2010/main" val="3849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30873" y="3276600"/>
            <a:ext cx="3495675" cy="229552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ΗΕΔ κι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σειρά: </a:t>
                </a:r>
              </a:p>
              <a:p>
                <a:pPr lvl="2"/>
                <a:endParaRPr lang="en-US" sz="900" i="1" dirty="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n-US" b="0" i="0"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𝑽</m:t>
                              </m:r>
                            </m:e>
                            <m:sub>
                              <m:r>
                                <a:rPr lang="en-US" b="1" i="1" smtClean="0">
                                  <a:solidFill>
                                    <a:srgbClr val="FF0000"/>
                                  </a:solidFill>
                                  <a:latin typeface="Cambria Math" panose="02040503050406030204" pitchFamily="18" charset="0"/>
                                </a:rPr>
                                <m:t>𝒅</m:t>
                              </m:r>
                            </m:sub>
                          </m:sSub>
                          <m:r>
                            <a:rPr lang="en-US" b="1" i="1" smtClean="0">
                              <a:solidFill>
                                <a:srgbClr val="FF0000"/>
                              </a:solidFill>
                              <a:latin typeface="Cambria Math" panose="02040503050406030204" pitchFamily="18" charset="0"/>
                            </a:rPr>
                            <m:t>−</m:t>
                          </m:r>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𝑽</m:t>
                              </m:r>
                            </m:e>
                            <m:sub>
                              <m:r>
                                <a:rPr lang="en-US" b="1" i="1" smtClean="0">
                                  <a:solidFill>
                                    <a:srgbClr val="FF0000"/>
                                  </a:solidFill>
                                  <a:latin typeface="Cambria Math" panose="02040503050406030204" pitchFamily="18" charset="0"/>
                                </a:rPr>
                                <m:t>𝒄</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𝑽</m:t>
                              </m:r>
                            </m:e>
                            <m:sub>
                              <m:r>
                                <a:rPr lang="en-US" b="1" i="1" smtClean="0">
                                  <a:solidFill>
                                    <a:schemeClr val="tx1"/>
                                  </a:solidFill>
                                  <a:latin typeface="Cambria Math" panose="02040503050406030204" pitchFamily="18" charset="0"/>
                                </a:rPr>
                                <m:t>𝒄</m:t>
                              </m:r>
                            </m:sub>
                          </m:sSub>
                          <m:r>
                            <a:rPr lang="en-US" b="1" i="1" smtClean="0">
                              <a:solidFill>
                                <a:schemeClr val="tx1"/>
                              </a:solidFill>
                              <a:latin typeface="Cambria Math" panose="02040503050406030204" pitchFamily="18" charset="0"/>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panose="02040503050406030204" pitchFamily="18" charset="0"/>
                                </a:rPr>
                                <m:t>𝑽</m:t>
                              </m:r>
                            </m:e>
                            <m:sub>
                              <m:r>
                                <a:rPr lang="en-US" b="1" i="1" smtClean="0">
                                  <a:solidFill>
                                    <a:schemeClr val="tx1"/>
                                  </a:solidFill>
                                  <a:latin typeface="Cambria Math" panose="02040503050406030204" pitchFamily="18" charset="0"/>
                                </a:rPr>
                                <m:t>𝒃</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𝑽</m:t>
                              </m:r>
                            </m:e>
                            <m:sub>
                              <m:r>
                                <a:rPr lang="en-US" b="1" i="1" smtClean="0">
                                  <a:solidFill>
                                    <a:srgbClr val="00B050"/>
                                  </a:solidFill>
                                  <a:latin typeface="Cambria Math" panose="02040503050406030204" pitchFamily="18" charset="0"/>
                                </a:rPr>
                                <m:t>𝒃</m:t>
                              </m:r>
                            </m:sub>
                          </m:sSub>
                          <m:r>
                            <a:rPr lang="en-US" b="1" i="1" smtClean="0">
                              <a:solidFill>
                                <a:srgbClr val="00B050"/>
                              </a:solidFill>
                              <a:latin typeface="Cambria Math" panose="02040503050406030204" pitchFamily="18" charset="0"/>
                            </a:rPr>
                            <m:t>−</m:t>
                          </m:r>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𝑽</m:t>
                              </m:r>
                            </m:e>
                            <m:sub>
                              <m:r>
                                <a:rPr lang="en-US" b="1" i="1" smtClean="0">
                                  <a:solidFill>
                                    <a:srgbClr val="00B050"/>
                                  </a:solidFill>
                                  <a:latin typeface="Cambria Math" panose="02040503050406030204" pitchFamily="18" charset="0"/>
                                </a:rPr>
                                <m:t>𝒂</m:t>
                              </m:r>
                            </m:sub>
                          </m:sSub>
                        </m:e>
                      </m:d>
                      <m:r>
                        <a:rPr lang="en-US" b="0" i="0"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𝑰𝒓</m:t>
                      </m:r>
                    </m:oMath>
                  </m:oMathPara>
                </a14:m>
                <a:endParaRPr lang="en-US" b="1" dirty="0">
                  <a:latin typeface="Calibri" panose="020F0502020204030204" pitchFamily="34" charset="0"/>
                  <a:ea typeface="Cambria Math" panose="02040503050406030204" pitchFamily="18" charset="0"/>
                  <a:cs typeface="Calibri" panose="020F0502020204030204" pitchFamily="34" charset="0"/>
                </a:endParaRPr>
              </a:p>
              <a:p>
                <a:pPr lvl="2"/>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𝒅</m:t>
                        </m:r>
                      </m:sub>
                    </m:s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𝒄</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oMath>
                </a14:m>
                <a:r>
                  <a:rPr lang="en-US" b="0" dirty="0">
                    <a:latin typeface="Calibri" panose="020F0502020204030204" pitchFamily="34" charset="0"/>
                    <a:ea typeface="Cambria Math" panose="02040503050406030204" pitchFamily="18" charset="0"/>
                    <a:cs typeface="Calibri" panose="020F0502020204030204" pitchFamily="34" charset="0"/>
                  </a:rPr>
                  <a:t> , </a:t>
                </a:r>
                <a:r>
                  <a:rPr lang="el-GR" sz="2400" b="1" dirty="0">
                    <a:latin typeface="Calibri" panose="020F0502020204030204" pitchFamily="34" charset="0"/>
                    <a:ea typeface="Cambria Math" panose="02040503050406030204" pitchFamily="18" charset="0"/>
                    <a:cs typeface="Calibri" panose="020F0502020204030204" pitchFamily="34" charset="0"/>
                  </a:rPr>
                  <a:t>πτώση δυναμικού </a:t>
                </a:r>
                <a:r>
                  <a:rPr lang="el-GR" b="0" dirty="0">
                    <a:latin typeface="Calibri" panose="020F0502020204030204" pitchFamily="34" charset="0"/>
                    <a:ea typeface="Cambria Math" panose="02040503050406030204" pitchFamily="18" charset="0"/>
                    <a:cs typeface="Calibri" panose="020F0502020204030204" pitchFamily="34" charset="0"/>
                  </a:rPr>
                  <a:t>(</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&gt;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oMath>
                </a14:m>
                <a:r>
                  <a:rPr lang="en-US" b="0" dirty="0">
                    <a:latin typeface="Calibri" panose="020F0502020204030204" pitchFamily="34" charset="0"/>
                    <a:ea typeface="Cambria Math" panose="02040503050406030204" pitchFamily="18" charset="0"/>
                    <a:cs typeface="Calibri" panose="020F0502020204030204" pitchFamily="34" charset="0"/>
                  </a:rPr>
                  <a:t>)</a:t>
                </a:r>
              </a:p>
              <a:p>
                <a:pPr lvl="1"/>
                <a:endParaRPr lang="en-US" sz="1050" b="0"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𝒄</m:t>
                        </m:r>
                      </m:sub>
                    </m:s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𝒃</m:t>
                        </m:r>
                      </m:sub>
                    </m:sSub>
                    <m:r>
                      <a:rPr lang="en-US"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r>
                  <a:rPr lang="en-US" dirty="0">
                    <a:latin typeface="Calibri" panose="020F0502020204030204" pitchFamily="34" charset="0"/>
                    <a:ea typeface="Cambria Math" panose="02040503050406030204" pitchFamily="18" charset="0"/>
                    <a:cs typeface="Calibri" panose="020F0502020204030204" pitchFamily="34" charset="0"/>
                  </a:rPr>
                  <a:t> , </a:t>
                </a:r>
                <a:r>
                  <a:rPr lang="el-GR" dirty="0">
                    <a:latin typeface="Calibri" panose="020F0502020204030204" pitchFamily="34" charset="0"/>
                    <a:ea typeface="Cambria Math" panose="02040503050406030204" pitchFamily="18" charset="0"/>
                    <a:cs typeface="Calibri" panose="020F0502020204030204" pitchFamily="34" charset="0"/>
                  </a:rPr>
                  <a:t>ιδανικό καλώδιο</a:t>
                </a:r>
              </a:p>
              <a:p>
                <a:pPr lvl="1"/>
                <a:endParaRPr lang="en-US" sz="1100" b="0" i="1" dirty="0">
                  <a:latin typeface="Cambria Math" panose="02040503050406030204" pitchFamily="18"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𝒃</m:t>
                        </m:r>
                      </m:sub>
                    </m:s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𝒂</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1" i="1" smtClean="0">
                        <a:latin typeface="Cambria Math" panose="02040503050406030204" pitchFamily="18" charset="0"/>
                        <a:ea typeface="Cambria Math" panose="02040503050406030204" pitchFamily="18" charset="0"/>
                        <a:cs typeface="Calibri" panose="020F0502020204030204" pitchFamily="34" charset="0"/>
                      </a:rPr>
                      <m:t>𝜺</m:t>
                    </m:r>
                  </m:oMath>
                </a14:m>
                <a:r>
                  <a:rPr lang="en-US" b="1"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το σημείο </a:t>
                </a:r>
                <a:r>
                  <a:rPr lang="en-US" i="1" dirty="0">
                    <a:latin typeface="Calibri" panose="020F0502020204030204" pitchFamily="34" charset="0"/>
                    <a:ea typeface="Cambria Math" panose="02040503050406030204" pitchFamily="18" charset="0"/>
                    <a:cs typeface="Calibri" panose="020F0502020204030204" pitchFamily="34" charset="0"/>
                  </a:rPr>
                  <a:t>b</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είναι</a:t>
                </a:r>
                <a:br>
                  <a:rPr lang="el-GR" dirty="0">
                    <a:latin typeface="Calibri" panose="020F0502020204030204" pitchFamily="34" charset="0"/>
                    <a:ea typeface="Cambria Math" panose="02040503050406030204" pitchFamily="18" charset="0"/>
                    <a:cs typeface="Calibri" panose="020F0502020204030204" pitchFamily="34" charset="0"/>
                  </a:rPr>
                </a:br>
                <a:r>
                  <a:rPr lang="el-GR" dirty="0">
                    <a:latin typeface="Calibri" panose="020F0502020204030204" pitchFamily="34" charset="0"/>
                    <a:ea typeface="Cambria Math" panose="02040503050406030204" pitchFamily="18" charset="0"/>
                    <a:cs typeface="Calibri" panose="020F0502020204030204" pitchFamily="34" charset="0"/>
                  </a:rPr>
                  <a:t>υψηλότερου δυναμικού από το </a:t>
                </a:r>
                <a:br>
                  <a:rPr lang="el-GR" dirty="0">
                    <a:latin typeface="Calibri" panose="020F0502020204030204" pitchFamily="34" charset="0"/>
                    <a:ea typeface="Cambria Math" panose="02040503050406030204" pitchFamily="18" charset="0"/>
                    <a:cs typeface="Calibri" panose="020F0502020204030204" pitchFamily="34" charset="0"/>
                  </a:rPr>
                </a:br>
                <a:r>
                  <a:rPr lang="el-GR" dirty="0">
                    <a:latin typeface="Calibri" panose="020F0502020204030204" pitchFamily="34" charset="0"/>
                    <a:ea typeface="Cambria Math" panose="02040503050406030204" pitchFamily="18" charset="0"/>
                    <a:cs typeface="Calibri" panose="020F0502020204030204" pitchFamily="34" charset="0"/>
                  </a:rPr>
                  <a:t>σημείο </a:t>
                </a:r>
                <a:r>
                  <a:rPr lang="el-GR" i="1" dirty="0">
                    <a:latin typeface="Calibri" panose="020F0502020204030204" pitchFamily="34" charset="0"/>
                    <a:ea typeface="Cambria Math" panose="02040503050406030204" pitchFamily="18" charset="0"/>
                    <a:cs typeface="Calibri" panose="020F0502020204030204" pitchFamily="34" charset="0"/>
                  </a:rPr>
                  <a:t>α</a:t>
                </a:r>
              </a:p>
              <a:p>
                <a:pPr lvl="1"/>
                <a:r>
                  <a:rPr lang="el-GR" dirty="0">
                    <a:latin typeface="Calibri" panose="020F0502020204030204" pitchFamily="34" charset="0"/>
                    <a:ea typeface="Cambria Math" panose="02040503050406030204" pitchFamily="18" charset="0"/>
                    <a:cs typeface="Calibri" panose="020F0502020204030204" pitchFamily="34" charset="0"/>
                  </a:rPr>
                  <a:t>Επειδή</a:t>
                </a:r>
                <a:r>
                  <a:rPr lang="el-GR" b="1"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endParaRPr lang="en-US" b="0" dirty="0">
                  <a:latin typeface="Calibri" panose="020F0502020204030204" pitchFamily="34" charset="0"/>
                  <a:ea typeface="Cambria Math" panose="02040503050406030204" pitchFamily="18" charset="0"/>
                  <a:cs typeface="Calibri" panose="020F0502020204030204" pitchFamily="34" charset="0"/>
                </a:endParaRPr>
              </a:p>
              <a:p>
                <a:pPr lvl="1"/>
                <a:r>
                  <a:rPr lang="el-GR" dirty="0">
                    <a:solidFill>
                      <a:schemeClr val="bg2">
                        <a:lumMod val="25000"/>
                      </a:schemeClr>
                    </a:solidFill>
                    <a:latin typeface="Calibri" panose="020F0502020204030204" pitchFamily="34" charset="0"/>
                    <a:ea typeface="Cambria Math" panose="02040503050406030204" pitchFamily="18" charset="0"/>
                    <a:cs typeface="Calibri" panose="020F0502020204030204" pitchFamily="34" charset="0"/>
                  </a:rPr>
                  <a:t>Άρα το ρεύμα που διαρρέει το κύκλωμα είναι</a:t>
                </a: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ea typeface="Cambria Math" panose="02040503050406030204" pitchFamily="18" charset="0"/>
                          <a:cs typeface="Calibri" panose="020F0502020204030204" pitchFamily="34" charset="0"/>
                        </a:rPr>
                        <m:t>𝜀</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r>
                        <a:rPr lang="en-US" b="0" i="1" smtClean="0">
                          <a:latin typeface="Cambria Math" panose="02040503050406030204" pitchFamily="18" charset="0"/>
                          <a:ea typeface="Cambria Math" panose="02040503050406030204" pitchFamily="18" charset="0"/>
                          <a:cs typeface="Calibri" panose="020F0502020204030204" pitchFamily="34" charset="0"/>
                        </a:rPr>
                        <m:t>=0⇒</m:t>
                      </m:r>
                      <m:r>
                        <a:rPr lang="en-US" b="0" i="1" smtClean="0">
                          <a:latin typeface="Cambria Math" panose="02040503050406030204" pitchFamily="18" charset="0"/>
                          <a:ea typeface="Cambria Math" panose="02040503050406030204" pitchFamily="18" charset="0"/>
                          <a:cs typeface="Calibri" panose="020F0502020204030204" pitchFamily="34" charset="0"/>
                        </a:rPr>
                        <m:t>𝐼</m:t>
                      </m:r>
                      <m:r>
                        <a:rPr lang="en-US"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ea typeface="Cambria Math" panose="02040503050406030204" pitchFamily="18" charset="0"/>
                              <a:cs typeface="Calibri" panose="020F0502020204030204" pitchFamily="34" charset="0"/>
                            </a:rPr>
                          </m:ctrlPr>
                        </m:fPr>
                        <m:num>
                          <m:r>
                            <a:rPr lang="en-US" b="0" i="1" smtClean="0">
                              <a:latin typeface="Cambria Math" panose="02040503050406030204" pitchFamily="18" charset="0"/>
                              <a:ea typeface="Cambria Math" panose="02040503050406030204" pitchFamily="18" charset="0"/>
                              <a:cs typeface="Calibri" panose="020F0502020204030204" pitchFamily="34" charset="0"/>
                            </a:rPr>
                            <m:t>𝜀</m:t>
                          </m:r>
                        </m:num>
                        <m:den>
                          <m:r>
                            <a:rPr lang="en-US" b="0" i="1" smtClean="0">
                              <a:latin typeface="Cambria Math" panose="02040503050406030204" pitchFamily="18" charset="0"/>
                              <a:ea typeface="Cambria Math" panose="02040503050406030204" pitchFamily="18" charset="0"/>
                              <a:cs typeface="Calibri" panose="020F0502020204030204" pitchFamily="34" charset="0"/>
                            </a:rPr>
                            <m:t>𝑟</m:t>
                          </m:r>
                        </m:den>
                      </m:f>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3"/>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780858" y="3419475"/>
            <a:ext cx="2163808" cy="1028700"/>
            <a:chOff x="5857058" y="3883820"/>
            <a:chExt cx="2163808" cy="1028700"/>
          </a:xfrm>
        </p:grpSpPr>
        <p:sp>
          <p:nvSpPr>
            <p:cNvPr id="9" name="Rectangle 8"/>
            <p:cNvSpPr/>
            <p:nvPr/>
          </p:nvSpPr>
          <p:spPr>
            <a:xfrm>
              <a:off x="6191250" y="3883820"/>
              <a:ext cx="1600200" cy="10287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10" name="TextBox 9"/>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10" name="TextBox 9"/>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5"/>
                  <a:stretch>
                    <a:fillRect l="-22500" r="-22500" b="-980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6"/>
                  <a:stretch>
                    <a:fillRect l="-4878" r="-7317"/>
                  </a:stretch>
                </a:blipFill>
              </p:spPr>
              <p:txBody>
                <a:bodyPr/>
                <a:lstStyle/>
                <a:p>
                  <a:r>
                    <a:rPr lang="el-GR">
                      <a:noFill/>
                    </a:rPr>
                    <a:t> </a:t>
                  </a:r>
                </a:p>
              </p:txBody>
            </p:sp>
          </mc:Fallback>
        </mc:AlternateContent>
      </p:grpSp>
    </p:spTree>
    <p:extLst>
      <p:ext uri="{BB962C8B-B14F-4D97-AF65-F5344CB8AC3E}">
        <p14:creationId xmlns:p14="http://schemas.microsoft.com/office/powerpoint/2010/main" val="15489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fade">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4063309"/>
            <a:ext cx="3505199" cy="241369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Ας βάλουμε μια εξωτερική αντίσταση </a:t>
                </a:r>
                <a14:m>
                  <m:oMath xmlns:m="http://schemas.openxmlformats.org/officeDocument/2006/math">
                    <m:r>
                      <a:rPr lang="en-US" i="1">
                        <a:latin typeface="Cambria Math" panose="02040503050406030204" pitchFamily="18" charset="0"/>
                      </a:rPr>
                      <m:t>𝑅</m:t>
                    </m:r>
                  </m:oMath>
                </a14:m>
                <a:r>
                  <a:rPr lang="el-GR" dirty="0">
                    <a:latin typeface="Calibri" panose="020F0502020204030204" pitchFamily="34" charset="0"/>
                    <a:cs typeface="Calibri" panose="020F0502020204030204" pitchFamily="34" charset="0"/>
                  </a:rPr>
                  <a:t> στο κύκλωμα (που πλέον τώρα είναι διαφορετικό σε σχέση με πριν)</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διαφορά δυναμικού στα άκρα της αντίστασης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είναι </a:t>
                </a:r>
              </a:p>
              <a:p>
                <a:pPr marL="365760" lvl="1" indent="0">
                  <a:buNone/>
                </a:pPr>
                <a:endParaRPr lang="en-US" sz="900" b="0" i="0"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l-GR" b="0" i="1" smtClean="0">
                          <a:latin typeface="Cambria Math" panose="02040503050406030204" pitchFamily="18" charset="0"/>
                        </a:rPr>
                        <m:t>−</m:t>
                      </m:r>
                      <m:r>
                        <a:rPr lang="en-US" b="0" i="1" smtClean="0">
                          <a:latin typeface="Cambria Math" panose="02040503050406030204" pitchFamily="18" charset="0"/>
                        </a:rPr>
                        <m:t>𝐼𝑅</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r>
                        <a:rPr lang="en-US" b="0" i="1" smtClean="0">
                          <a:latin typeface="Cambria Math" panose="02040503050406030204" pitchFamily="18" charset="0"/>
                        </a:rPr>
                        <m:t>)</m:t>
                      </m:r>
                    </m:oMath>
                  </m:oMathPara>
                </a14:m>
                <a:endParaRPr lang="en-US" b="0"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Σύμφωνα με τη σχέση που υπολογίσαμε πριν, θα έχουμε</a:t>
                </a:r>
              </a:p>
              <a:p>
                <a:pPr lvl="1"/>
                <a:endParaRPr lang="en-US" sz="800"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m:t>
                          </m:r>
                        </m:sub>
                      </m:sSub>
                      <m:r>
                        <a:rPr lang="el-GR" b="0" i="1" smtClean="0">
                          <a:latin typeface="Cambria Math" panose="02040503050406030204" pitchFamily="18" charset="0"/>
                        </a:rPr>
                        <m:t>=</m:t>
                      </m:r>
                      <m:r>
                        <a:rPr lang="el-GR" b="1" i="1" smtClean="0">
                          <a:latin typeface="Cambria Math" panose="02040503050406030204" pitchFamily="18" charset="0"/>
                        </a:rPr>
                        <m:t>−</m:t>
                      </m:r>
                      <m:d>
                        <m:dPr>
                          <m:ctrlPr>
                            <a:rPr lang="el-GR" b="1" i="1" smtClean="0">
                              <a:latin typeface="Cambria Math" panose="02040503050406030204" pitchFamily="18" charset="0"/>
                            </a:rPr>
                          </m:ctrlPr>
                        </m:dPr>
                        <m:e>
                          <m:r>
                            <a:rPr lang="en-BS" b="1" i="1" smtClean="0">
                              <a:latin typeface="Cambria Math" panose="02040503050406030204" pitchFamily="18" charset="0"/>
                            </a:rPr>
                            <m:t>−</m:t>
                          </m:r>
                          <m:r>
                            <a:rPr lang="en-BS" b="0" i="1" smtClean="0">
                              <a:latin typeface="Cambria Math" panose="02040503050406030204" pitchFamily="18" charset="0"/>
                            </a:rPr>
                            <m:t>𝐼𝑅</m:t>
                          </m:r>
                        </m:e>
                      </m:d>
                      <m:r>
                        <a:rPr lang="en-BS" b="1" i="1"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l-GR" b="1" dirty="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     οπότε</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απ’τις δυο σχέσεις</a:t>
                </a:r>
                <a:endParaRPr lang="en-US" b="0"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a:latin typeface="Calibri" panose="020F0502020204030204" pitchFamily="34" charset="0"/>
                  <a:cs typeface="Calibri" panose="020F0502020204030204" pitchFamily="34" charset="0"/>
                </a:endParaRPr>
              </a:p>
              <a:p>
                <a:pPr lvl="1"/>
                <a:endParaRPr lang="el-GR" sz="9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πλέον το ρεύμα εξαρτάται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τόσο από την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όσο κι από την </a:t>
                </a:r>
                <a14:m>
                  <m:oMath xmlns:m="http://schemas.openxmlformats.org/officeDocument/2006/math">
                    <m:r>
                      <a:rPr lang="en-US" b="1" i="1">
                        <a:latin typeface="Cambria Math" panose="02040503050406030204" pitchFamily="18" charset="0"/>
                      </a:rPr>
                      <m:t>𝒓</m:t>
                    </m:r>
                  </m:oMath>
                </a14:m>
                <a:endParaRPr lang="en-US"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a:blip r:embed="rId4"/>
                <a:stretch>
                  <a:fillRect t="-955"/>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49247" y="4191000"/>
            <a:ext cx="2163808" cy="1066800"/>
            <a:chOff x="5857058" y="3855245"/>
            <a:chExt cx="2163808" cy="1066800"/>
          </a:xfrm>
        </p:grpSpPr>
        <p:sp>
          <p:nvSpPr>
            <p:cNvPr id="7" name="Rectangle 6"/>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6"/>
                  <a:stretch>
                    <a:fillRect l="-22500" r="-25000" b="-12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9" name="TextBox 8"/>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7"/>
                  <a:stretch>
                    <a:fillRect l="-7500" r="-7500"/>
                  </a:stretch>
                </a:blipFill>
              </p:spPr>
              <p:txBody>
                <a:bodyPr/>
                <a:lstStyle/>
                <a:p>
                  <a:r>
                    <a:rPr lang="el-GR">
                      <a:noFill/>
                    </a:rPr>
                    <a:t> </a:t>
                  </a:r>
                </a:p>
              </p:txBody>
            </p:sp>
          </mc:Fallback>
        </mc:AlternateContent>
      </p:grpSp>
    </p:spTree>
    <p:extLst>
      <p:ext uri="{BB962C8B-B14F-4D97-AF65-F5344CB8AC3E}">
        <p14:creationId xmlns:p14="http://schemas.microsoft.com/office/powerpoint/2010/main" val="35857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710292"/>
            <a:ext cx="3276600" cy="225627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872249" cy="51054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r>
              <a:rPr lang="el-GR"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sz="2200" i="1" dirty="0">
              <a:latin typeface="Calibri" panose="020F0502020204030204" pitchFamily="34" charset="0"/>
              <a:cs typeface="Calibri" panose="020F0502020204030204" pitchFamily="34" charset="0"/>
            </a:endParaRPr>
          </a:p>
          <a:p>
            <a:pPr marL="685800" lvl="2" indent="0">
              <a:buNone/>
            </a:pPr>
            <a:endParaRPr lang="en-US" b="1" dirty="0">
              <a:latin typeface="Calibri" panose="020F0502020204030204" pitchFamily="34" charset="0"/>
              <a:ea typeface="Cambria Math" panose="02040503050406030204" pitchFamily="18"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81600" y="1103763"/>
            <a:ext cx="952507" cy="952507"/>
          </a:xfrm>
          <a:prstGeom prst="rect">
            <a:avLst/>
          </a:prstGeom>
        </p:spPr>
      </p:pic>
      <p:pic>
        <p:nvPicPr>
          <p:cNvPr id="8" name="Picture 7"/>
          <p:cNvPicPr>
            <a:picLocks noChangeAspect="1"/>
          </p:cNvPicPr>
          <p:nvPr/>
        </p:nvPicPr>
        <p:blipFill>
          <a:blip r:embed="rId4"/>
          <a:stretch>
            <a:fillRect/>
          </a:stretch>
        </p:blipFill>
        <p:spPr>
          <a:xfrm>
            <a:off x="590549" y="3110066"/>
            <a:ext cx="8020050" cy="3371850"/>
          </a:xfrm>
          <a:prstGeom prst="rect">
            <a:avLst/>
          </a:prstGeom>
        </p:spPr>
      </p:pic>
      <p:pic>
        <p:nvPicPr>
          <p:cNvPr id="10"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957841" y="830826"/>
            <a:ext cx="2039575" cy="988142"/>
            <a:chOff x="5857058" y="3845413"/>
            <a:chExt cx="2039575" cy="988142"/>
          </a:xfrm>
        </p:grpSpPr>
        <p:sp>
          <p:nvSpPr>
            <p:cNvPr id="12" name="Rectangle 11"/>
            <p:cNvSpPr/>
            <p:nvPr/>
          </p:nvSpPr>
          <p:spPr>
            <a:xfrm>
              <a:off x="6182032" y="3845413"/>
              <a:ext cx="1447801" cy="988142"/>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13" name="TextBox 12"/>
                <p:cNvSpPr txBox="1"/>
                <p:nvPr/>
              </p:nvSpPr>
              <p:spPr>
                <a:xfrm>
                  <a:off x="7648167"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13" name="TextBox 12"/>
                <p:cNvSpPr txBox="1">
                  <a:spLocks noRot="1" noChangeAspect="1" noMove="1" noResize="1" noEditPoints="1" noAdjustHandles="1" noChangeArrowheads="1" noChangeShapeType="1" noTextEdit="1"/>
                </p:cNvSpPr>
                <p:nvPr/>
              </p:nvSpPr>
              <p:spPr>
                <a:xfrm>
                  <a:off x="7648167" y="4052788"/>
                  <a:ext cx="248466" cy="307777"/>
                </a:xfrm>
                <a:prstGeom prst="rect">
                  <a:avLst/>
                </a:prstGeom>
                <a:blipFill rotWithShape="0">
                  <a:blip r:embed="rId6"/>
                  <a:stretch>
                    <a:fillRect l="-21951" r="-21951" b="-980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7"/>
                  <a:stretch>
                    <a:fillRect l="-4878" r="-7317"/>
                  </a:stretch>
                </a:blipFill>
              </p:spPr>
              <p:txBody>
                <a:bodyPr/>
                <a:lstStyle/>
                <a:p>
                  <a:r>
                    <a:rPr lang="el-GR">
                      <a:noFill/>
                    </a:rPr>
                    <a:t> </a:t>
                  </a:r>
                </a:p>
              </p:txBody>
            </p:sp>
          </mc:Fallback>
        </mc:AlternateContent>
      </p:grpSp>
      <p:grpSp>
        <p:nvGrpSpPr>
          <p:cNvPr id="19" name="Group 18"/>
          <p:cNvGrpSpPr/>
          <p:nvPr/>
        </p:nvGrpSpPr>
        <p:grpSpPr>
          <a:xfrm>
            <a:off x="2057400" y="1580016"/>
            <a:ext cx="3124200" cy="1772784"/>
            <a:chOff x="2057400" y="1580016"/>
            <a:chExt cx="3124200" cy="2818387"/>
          </a:xfrm>
        </p:grpSpPr>
        <p:cxnSp>
          <p:nvCxnSpPr>
            <p:cNvPr id="7" name="Elbow Connector 6"/>
            <p:cNvCxnSpPr>
              <a:stCxn id="6" idx="2"/>
            </p:cNvCxnSpPr>
            <p:nvPr/>
          </p:nvCxnSpPr>
          <p:spPr>
            <a:xfrm rot="10800000" flipV="1">
              <a:off x="2057400" y="1580016"/>
              <a:ext cx="3124200" cy="1530049"/>
            </a:xfrm>
            <a:prstGeom prst="bentConnector3">
              <a:avLst>
                <a:gd name="adj1" fmla="val 24324"/>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7400" y="3083722"/>
              <a:ext cx="0" cy="13146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4970160" y="3266640"/>
              <a:ext cx="664560" cy="477000"/>
            </p14:xfrm>
          </p:contentPart>
        </mc:Choice>
        <mc:Fallback xmlns="">
          <p:pic>
            <p:nvPicPr>
              <p:cNvPr id="5" name="Ink 4"/>
              <p:cNvPicPr/>
              <p:nvPr/>
            </p:nvPicPr>
            <p:blipFill>
              <a:blip r:embed="rId9"/>
              <a:stretch>
                <a:fillRect/>
              </a:stretch>
            </p:blipFill>
            <p:spPr>
              <a:xfrm>
                <a:off x="4960440" y="3257640"/>
                <a:ext cx="683640" cy="493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6" name="Ink 15"/>
              <p14:cNvContentPartPr/>
              <p14:nvPr/>
            </p14:nvContentPartPr>
            <p14:xfrm>
              <a:off x="1219200" y="3266640"/>
              <a:ext cx="664560" cy="477000"/>
            </p14:xfrm>
          </p:contentPart>
        </mc:Choice>
        <mc:Fallback>
          <p:pic>
            <p:nvPicPr>
              <p:cNvPr id="16" name="Ink 15"/>
              <p:cNvPicPr/>
              <p:nvPr/>
            </p:nvPicPr>
            <p:blipFill>
              <a:blip r:embed="rId11"/>
              <a:stretch>
                <a:fillRect/>
              </a:stretch>
            </p:blipFill>
            <p:spPr>
              <a:xfrm>
                <a:off x="1209480" y="3258000"/>
                <a:ext cx="68364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7" name="Ink 16"/>
              <p14:cNvContentPartPr/>
              <p14:nvPr/>
            </p14:nvContentPartPr>
            <p14:xfrm>
              <a:off x="7821120" y="3266640"/>
              <a:ext cx="664560" cy="477000"/>
            </p14:xfrm>
          </p:contentPart>
        </mc:Choice>
        <mc:Fallback>
          <p:pic>
            <p:nvPicPr>
              <p:cNvPr id="17" name="Ink 16"/>
              <p:cNvPicPr/>
              <p:nvPr/>
            </p:nvPicPr>
            <p:blipFill>
              <a:blip r:embed="rId11"/>
              <a:stretch>
                <a:fillRect/>
              </a:stretch>
            </p:blipFill>
            <p:spPr>
              <a:xfrm>
                <a:off x="7811400" y="3258000"/>
                <a:ext cx="683640" cy="493560"/>
              </a:xfrm>
              <a:prstGeom prst="rect">
                <a:avLst/>
              </a:prstGeom>
            </p:spPr>
          </p:pic>
        </mc:Fallback>
      </mc:AlternateContent>
    </p:spTree>
    <p:extLst>
      <p:ext uri="{BB962C8B-B14F-4D97-AF65-F5344CB8AC3E}">
        <p14:creationId xmlns:p14="http://schemas.microsoft.com/office/powerpoint/2010/main" val="33750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872249" cy="51054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r>
              <a:rPr lang="el-GR"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sz="2200" i="1" dirty="0">
              <a:latin typeface="Calibri" panose="020F0502020204030204" pitchFamily="34" charset="0"/>
              <a:cs typeface="Calibri" panose="020F0502020204030204" pitchFamily="34" charset="0"/>
            </a:endParaRPr>
          </a:p>
          <a:p>
            <a:pPr marL="685800" lvl="2" indent="0">
              <a:buNone/>
            </a:pPr>
            <a:endParaRPr lang="en-US" b="1" dirty="0">
              <a:latin typeface="Calibri" panose="020F0502020204030204" pitchFamily="34" charset="0"/>
              <a:ea typeface="Cambria Math" panose="02040503050406030204" pitchFamily="18" charset="0"/>
              <a:cs typeface="Calibri" panose="020F0502020204030204" pitchFamily="34" charset="0"/>
            </a:endParaRPr>
          </a:p>
        </p:txBody>
      </p:sp>
      <p:pic>
        <p:nvPicPr>
          <p:cNvPr id="10"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18B8DE-DF6A-E33E-138E-233B05D76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074" y="1408324"/>
            <a:ext cx="7162800" cy="506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483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a:bodyPr>
          <a:lstStyle/>
          <a:p>
            <a:r>
              <a:rPr lang="el-GR" b="1" dirty="0">
                <a:latin typeface="Calibri" panose="020F0502020204030204" pitchFamily="34" charset="0"/>
                <a:cs typeface="Calibri" panose="020F0502020204030204" pitchFamily="34" charset="0"/>
              </a:rPr>
              <a:t>Διαλέξεις</a:t>
            </a:r>
          </a:p>
          <a:p>
            <a:pPr lvl="1"/>
            <a:r>
              <a:rPr lang="el-GR" b="1" dirty="0">
                <a:latin typeface="Calibri" panose="020F0502020204030204" pitchFamily="34" charset="0"/>
                <a:cs typeface="Calibri" panose="020F0502020204030204" pitchFamily="34" charset="0"/>
              </a:rPr>
              <a:t>Προαιρετική</a:t>
            </a:r>
            <a:r>
              <a:rPr lang="el-GR" dirty="0">
                <a:latin typeface="Calibri" panose="020F0502020204030204" pitchFamily="34" charset="0"/>
                <a:cs typeface="Calibri" panose="020F0502020204030204" pitchFamily="34" charset="0"/>
              </a:rPr>
              <a:t> παρουσία!</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endParaRPr lang="el-GR" sz="10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Είστε εδώ γιατί </a:t>
            </a:r>
            <a:r>
              <a:rPr lang="el-GR" b="1" dirty="0">
                <a:latin typeface="Calibri" panose="020F0502020204030204" pitchFamily="34" charset="0"/>
                <a:cs typeface="Calibri" panose="020F0502020204030204" pitchFamily="34" charset="0"/>
              </a:rPr>
              <a:t>θέλετε</a:t>
            </a:r>
            <a:r>
              <a:rPr lang="el-GR" dirty="0">
                <a:latin typeface="Calibri" panose="020F0502020204030204" pitchFamily="34" charset="0"/>
                <a:cs typeface="Calibri" panose="020F0502020204030204" pitchFamily="34" charset="0"/>
              </a:rPr>
              <a:t> να ακούσετε/συμμετέχετε</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Δεν υπάρχουν απουσίες</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Υπάρχει </a:t>
            </a:r>
            <a:r>
              <a:rPr lang="el-GR" b="1" u="sng" dirty="0">
                <a:latin typeface="Calibri" panose="020F0502020204030204" pitchFamily="34" charset="0"/>
                <a:cs typeface="Calibri" panose="020F0502020204030204" pitchFamily="34" charset="0"/>
              </a:rPr>
              <a:t>σεβασμός</a:t>
            </a:r>
            <a:r>
              <a:rPr lang="el-GR" dirty="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Προστατέψτε εσάς και τους συναδέλφους σας</a:t>
            </a:r>
            <a:r>
              <a:rPr lang="el-GR" dirty="0">
                <a:latin typeface="Calibri" panose="020F0502020204030204" pitchFamily="34" charset="0"/>
                <a:cs typeface="Calibri" panose="020F0502020204030204" pitchFamily="34" charset="0"/>
              </a:rPr>
              <a:t>: απέχετε από το μάθημα αν δεν είστε/αισθάνεστε καλά</a:t>
            </a:r>
          </a:p>
          <a:p>
            <a:pPr lvl="1"/>
            <a:endParaRPr lang="el-GR" dirty="0"/>
          </a:p>
        </p:txBody>
      </p:sp>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3810000"/>
            <a:ext cx="3505199" cy="241369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Πολλαπλασιάζοντας με </a:t>
                </a:r>
                <a14:m>
                  <m:oMath xmlns:m="http://schemas.openxmlformats.org/officeDocument/2006/math">
                    <m:r>
                      <a:rPr lang="el-GR" i="1">
                        <a:latin typeface="Cambria Math" panose="02040503050406030204" pitchFamily="18" charset="0"/>
                      </a:rPr>
                      <m:t>𝛪</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έχουμε </a:t>
                </a:r>
                <a:endParaRPr lang="en-US" dirty="0">
                  <a:latin typeface="Calibri" panose="020F0502020204030204" pitchFamily="34" charset="0"/>
                  <a:cs typeface="Calibri" panose="020F0502020204030204" pitchFamily="34" charset="0"/>
                </a:endParaRPr>
              </a:p>
              <a:p>
                <a:pPr lvl="1"/>
                <a:endParaRPr lang="en-US" sz="500" b="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r>
                        <a:rPr lang="en-US" b="1"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𝑠𝑜𝑢𝑟𝑐𝑒</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𝑟</m:t>
                          </m:r>
                        </m:sub>
                      </m:sSub>
                    </m:oMath>
                  </m:oMathPara>
                </a14:m>
                <a:endParaRPr lang="el-GR" dirty="0">
                  <a:latin typeface="Calibri" panose="020F0502020204030204" pitchFamily="34" charset="0"/>
                  <a:ea typeface="Cambria Math" panose="02040503050406030204" pitchFamily="18" charset="0"/>
                  <a:cs typeface="Calibri" panose="020F0502020204030204" pitchFamily="34" charset="0"/>
                </a:endParaRPr>
              </a:p>
              <a:p>
                <a:pPr lvl="1"/>
                <a:r>
                  <a:rPr lang="el-GR" dirty="0">
                    <a:latin typeface="Calibri" panose="020F0502020204030204" pitchFamily="34" charset="0"/>
                    <a:ea typeface="Cambria Math" panose="02040503050406030204" pitchFamily="18" charset="0"/>
                    <a:cs typeface="Calibri" panose="020F0502020204030204" pitchFamily="34" charset="0"/>
                  </a:rPr>
                  <a:t>Η συνολική ισχύς της ΗΕΔ κατανέμεται τόσο στην εξωτερική αντίσταση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1"/>
                <a:r>
                  <a:rPr lang="el-GR" dirty="0">
                    <a:latin typeface="Calibri" panose="020F0502020204030204" pitchFamily="34" charset="0"/>
                    <a:ea typeface="Cambria Math" panose="02040503050406030204" pitchFamily="18" charset="0"/>
                    <a:cs typeface="Calibri" panose="020F0502020204030204" pitchFamily="34" charset="0"/>
                  </a:rPr>
                  <a:t>Στην πράξη, 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είναι αρκετά μεγαλύτερη από την </a:t>
                </a:r>
                <a14:m>
                  <m:oMath xmlns:m="http://schemas.openxmlformats.org/officeDocument/2006/math">
                    <m:r>
                      <a:rPr lang="en-US" b="1" i="1" dirty="0" smtClean="0">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2"/>
                <a:r>
                  <a:rPr lang="el-GR" dirty="0">
                    <a:latin typeface="Calibri" panose="020F0502020204030204" pitchFamily="34" charset="0"/>
                    <a:ea typeface="Cambria Math" panose="02040503050406030204" pitchFamily="18" charset="0"/>
                    <a:cs typeface="Calibri" panose="020F0502020204030204" pitchFamily="34" charset="0"/>
                  </a:rPr>
                  <a:t>Όσο «αδειάζει» η μπαταρία</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τόσο </a:t>
                </a:r>
                <a:endParaRPr lang="en-US"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r>
                  <a:rPr lang="el-GR" dirty="0">
                    <a:latin typeface="Calibri" panose="020F0502020204030204" pitchFamily="34" charset="0"/>
                    <a:ea typeface="Cambria Math" panose="02040503050406030204" pitchFamily="18" charset="0"/>
                    <a:cs typeface="Calibri" panose="020F0502020204030204" pitchFamily="34" charset="0"/>
                  </a:rPr>
                  <a:t>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dirty="0">
                    <a:latin typeface="Calibri" panose="020F0502020204030204" pitchFamily="34" charset="0"/>
                    <a:ea typeface="Cambria Math" panose="02040503050406030204" pitchFamily="18" charset="0"/>
                    <a:cs typeface="Calibri" panose="020F0502020204030204" pitchFamily="34" charset="0"/>
                  </a:rPr>
                  <a:t> της</a:t>
                </a:r>
              </a:p>
              <a:p>
                <a:pPr lvl="1"/>
                <a:r>
                  <a:rPr lang="el-GR" dirty="0">
                    <a:latin typeface="Calibri" panose="020F0502020204030204" pitchFamily="34" charset="0"/>
                    <a:ea typeface="Cambria Math" panose="02040503050406030204" pitchFamily="18" charset="0"/>
                    <a:cs typeface="Calibri" panose="020F0502020204030204" pitchFamily="34" charset="0"/>
                  </a:rPr>
                  <a:t>Μπορούμε να συμπεράνουμε</a:t>
                </a:r>
                <a:br>
                  <a:rPr lang="el-GR" dirty="0">
                    <a:latin typeface="Calibri" panose="020F0502020204030204" pitchFamily="34" charset="0"/>
                    <a:ea typeface="Cambria Math" panose="02040503050406030204" pitchFamily="18" charset="0"/>
                    <a:cs typeface="Calibri" panose="020F0502020204030204" pitchFamily="34" charset="0"/>
                  </a:rPr>
                </a:br>
                <a:r>
                  <a:rPr lang="el-GR" dirty="0">
                    <a:latin typeface="Calibri" panose="020F0502020204030204" pitchFamily="34" charset="0"/>
                    <a:ea typeface="Cambria Math" panose="02040503050406030204" pitchFamily="18" charset="0"/>
                    <a:cs typeface="Calibri" panose="020F0502020204030204" pitchFamily="34" charset="0"/>
                  </a:rPr>
                  <a:t>ότι η μπαταρία είναι μια </a:t>
                </a:r>
                <a:r>
                  <a:rPr lang="el-GR" b="1" dirty="0">
                    <a:latin typeface="Calibri" panose="020F0502020204030204" pitchFamily="34" charset="0"/>
                    <a:ea typeface="Cambria Math" panose="02040503050406030204" pitchFamily="18" charset="0"/>
                    <a:cs typeface="Calibri" panose="020F0502020204030204" pitchFamily="34" charset="0"/>
                  </a:rPr>
                  <a:t>πηγή</a:t>
                </a:r>
                <a:br>
                  <a:rPr lang="el-GR" b="1" dirty="0">
                    <a:latin typeface="Calibri" panose="020F0502020204030204" pitchFamily="34" charset="0"/>
                    <a:ea typeface="Cambria Math" panose="02040503050406030204" pitchFamily="18" charset="0"/>
                    <a:cs typeface="Calibri" panose="020F0502020204030204" pitchFamily="34" charset="0"/>
                  </a:rPr>
                </a:br>
                <a:r>
                  <a:rPr lang="el-GR" b="1" dirty="0">
                    <a:latin typeface="Calibri" panose="020F0502020204030204" pitchFamily="34" charset="0"/>
                    <a:ea typeface="Cambria Math" panose="02040503050406030204" pitchFamily="18" charset="0"/>
                    <a:cs typeface="Calibri" panose="020F0502020204030204" pitchFamily="34" charset="0"/>
                  </a:rPr>
                  <a:t>σταθερής ΗΕΔ</a:t>
                </a:r>
              </a:p>
              <a:p>
                <a:pPr lvl="2"/>
                <a:r>
                  <a:rPr lang="el-GR" b="1" dirty="0">
                    <a:latin typeface="Calibri" panose="020F0502020204030204" pitchFamily="34" charset="0"/>
                    <a:ea typeface="Cambria Math" panose="02040503050406030204" pitchFamily="18" charset="0"/>
                    <a:cs typeface="Calibri" panose="020F0502020204030204" pitchFamily="34" charset="0"/>
                  </a:rPr>
                  <a:t>Όχι</a:t>
                </a:r>
                <a:r>
                  <a:rPr lang="el-GR" dirty="0">
                    <a:latin typeface="Calibri" panose="020F0502020204030204" pitchFamily="34" charset="0"/>
                    <a:ea typeface="Cambria Math" panose="02040503050406030204" pitchFamily="18" charset="0"/>
                    <a:cs typeface="Calibri" panose="020F0502020204030204" pitchFamily="34" charset="0"/>
                  </a:rPr>
                  <a:t> σταθερού ρεύματος</a:t>
                </a:r>
              </a:p>
              <a:p>
                <a:pPr lvl="2"/>
                <a:r>
                  <a:rPr lang="el-GR" b="1" dirty="0">
                    <a:latin typeface="Calibri" panose="020F0502020204030204" pitchFamily="34" charset="0"/>
                    <a:ea typeface="Cambria Math" panose="02040503050406030204" pitchFamily="18" charset="0"/>
                    <a:cs typeface="Calibri" panose="020F0502020204030204" pitchFamily="34" charset="0"/>
                  </a:rPr>
                  <a:t>Όχι</a:t>
                </a:r>
                <a:r>
                  <a:rPr lang="el-GR" dirty="0">
                    <a:latin typeface="Calibri" panose="020F0502020204030204" pitchFamily="34" charset="0"/>
                    <a:ea typeface="Cambria Math" panose="02040503050406030204" pitchFamily="18" charset="0"/>
                    <a:cs typeface="Calibri" panose="020F0502020204030204" pitchFamily="34" charset="0"/>
                  </a:rPr>
                  <a:t> σταθερής διαφοράς δυναμικού</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4"/>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849247" y="3924645"/>
            <a:ext cx="2163808" cy="1066800"/>
            <a:chOff x="5857058" y="3855245"/>
            <a:chExt cx="2163808" cy="1066800"/>
          </a:xfrm>
        </p:grpSpPr>
        <p:sp>
          <p:nvSpPr>
            <p:cNvPr id="7" name="Rectangle 6"/>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6"/>
                  <a:stretch>
                    <a:fillRect l="-22500" r="-25000" b="-12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9" name="TextBox 8"/>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7"/>
                  <a:stretch>
                    <a:fillRect l="-7500" r="-7500"/>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12" name="Πάπυρος: Οριζόντιος 11">
                <a:extLst>
                  <a:ext uri="{FF2B5EF4-FFF2-40B4-BE49-F238E27FC236}">
                    <a16:creationId xmlns:a16="http://schemas.microsoft.com/office/drawing/2014/main" id="{6376BD42-5915-C111-739E-7E1910698218}"/>
                  </a:ext>
                </a:extLst>
              </p:cNvPr>
              <p:cNvSpPr/>
              <p:nvPr/>
            </p:nvSpPr>
            <p:spPr>
              <a:xfrm>
                <a:off x="5794248" y="625246"/>
                <a:ext cx="2587751" cy="831400"/>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lvl="1"/>
                <a14:m>
                  <m:oMathPara xmlns:m="http://schemas.openxmlformats.org/officeDocument/2006/math">
                    <m:oMathParaPr>
                      <m:jc m:val="centerGroup"/>
                    </m:oMathParaPr>
                    <m:oMath xmlns:m="http://schemas.openxmlformats.org/officeDocument/2006/math">
                      <m:r>
                        <a:rPr lang="el-GR" sz="1400" b="0" i="1" smtClean="0">
                          <a:latin typeface="Cambria Math" panose="02040503050406030204" pitchFamily="18" charset="0"/>
                        </a:rPr>
                        <m:t>𝛪</m:t>
                      </m:r>
                      <m:r>
                        <a:rPr lang="el-GR" sz="1400" b="0" i="1" smtClean="0">
                          <a:latin typeface="Cambria Math" panose="02040503050406030204" pitchFamily="18" charset="0"/>
                        </a:rPr>
                        <m:t>=</m:t>
                      </m:r>
                      <m:f>
                        <m:fPr>
                          <m:ctrlPr>
                            <a:rPr lang="el-GR" sz="1400" b="0" i="1" smtClean="0">
                              <a:latin typeface="Cambria Math" panose="02040503050406030204" pitchFamily="18" charset="0"/>
                            </a:rPr>
                          </m:ctrlPr>
                        </m:fPr>
                        <m:num>
                          <m:r>
                            <a:rPr lang="el-GR" sz="1400" b="1" i="1">
                              <a:latin typeface="Cambria Math" panose="02040503050406030204" pitchFamily="18" charset="0"/>
                              <a:ea typeface="Cambria Math" panose="02040503050406030204" pitchFamily="18" charset="0"/>
                            </a:rPr>
                            <m:t>𝜺</m:t>
                          </m:r>
                        </m:num>
                        <m:den>
                          <m:r>
                            <a:rPr lang="en-US" sz="1400" b="0" i="1" smtClean="0">
                              <a:latin typeface="Cambria Math" panose="02040503050406030204" pitchFamily="18" charset="0"/>
                            </a:rPr>
                            <m:t>𝑅</m:t>
                          </m:r>
                          <m:r>
                            <a:rPr lang="en-US" sz="1400" b="0" i="1" smtClean="0">
                              <a:latin typeface="Cambria Math" panose="02040503050406030204" pitchFamily="18" charset="0"/>
                            </a:rPr>
                            <m:t>+</m:t>
                          </m:r>
                          <m:r>
                            <a:rPr lang="en-US" sz="1400" b="1" i="1" smtClean="0">
                              <a:latin typeface="Cambria Math" panose="02040503050406030204" pitchFamily="18" charset="0"/>
                            </a:rPr>
                            <m:t>𝒓</m:t>
                          </m:r>
                        </m:den>
                      </m:f>
                      <m:r>
                        <a:rPr lang="en-US" sz="1400" b="0" i="1" smtClean="0">
                          <a:latin typeface="Cambria Math" panose="02040503050406030204" pitchFamily="18" charset="0"/>
                        </a:rPr>
                        <m:t>⇒</m:t>
                      </m:r>
                      <m:r>
                        <a:rPr lang="en-US" sz="1400" b="0" i="1" smtClean="0">
                          <a:latin typeface="Cambria Math" panose="02040503050406030204" pitchFamily="18" charset="0"/>
                        </a:rPr>
                        <m:t>𝐼𝑅</m:t>
                      </m:r>
                      <m:r>
                        <a:rPr lang="en-US" sz="1400" b="0" i="1" smtClean="0">
                          <a:latin typeface="Cambria Math" panose="02040503050406030204" pitchFamily="18" charset="0"/>
                        </a:rPr>
                        <m:t>+</m:t>
                      </m:r>
                      <m:r>
                        <a:rPr lang="en-US" sz="1400" b="0" i="1" smtClean="0">
                          <a:latin typeface="Cambria Math" panose="02040503050406030204" pitchFamily="18" charset="0"/>
                        </a:rPr>
                        <m:t>𝐼𝑟</m:t>
                      </m:r>
                      <m:r>
                        <a:rPr lang="en-US" sz="1400" b="0" i="1" smtClean="0">
                          <a:latin typeface="Cambria Math" panose="02040503050406030204" pitchFamily="18" charset="0"/>
                        </a:rPr>
                        <m:t>=</m:t>
                      </m:r>
                      <m:r>
                        <m:rPr>
                          <m:sty m:val="p"/>
                        </m:rPr>
                        <a:rPr lang="en-US" sz="1400" b="0" i="1" smtClean="0">
                          <a:latin typeface="Cambria Math" panose="02040503050406030204" pitchFamily="18" charset="0"/>
                        </a:rPr>
                        <m:t>ε</m:t>
                      </m:r>
                    </m:oMath>
                  </m:oMathPara>
                </a14:m>
                <a:endParaRPr lang="en-US" sz="1400" b="0" i="1" dirty="0">
                  <a:latin typeface="Calibri" panose="020F0502020204030204" pitchFamily="34" charset="0"/>
                </a:endParaRPr>
              </a:p>
            </p:txBody>
          </p:sp>
        </mc:Choice>
        <mc:Fallback xmlns="">
          <p:sp>
            <p:nvSpPr>
              <p:cNvPr id="12" name="Πάπυρος: Οριζόντιος 11">
                <a:extLst>
                  <a:ext uri="{FF2B5EF4-FFF2-40B4-BE49-F238E27FC236}">
                    <a16:creationId xmlns:a16="http://schemas.microsoft.com/office/drawing/2014/main" id="{6376BD42-5915-C111-739E-7E1910698218}"/>
                  </a:ext>
                </a:extLst>
              </p:cNvPr>
              <p:cNvSpPr>
                <a:spLocks noRot="1" noChangeAspect="1" noMove="1" noResize="1" noEditPoints="1" noAdjustHandles="1" noChangeArrowheads="1" noChangeShapeType="1" noTextEdit="1"/>
              </p:cNvSpPr>
              <p:nvPr/>
            </p:nvSpPr>
            <p:spPr>
              <a:xfrm>
                <a:off x="5794248" y="625246"/>
                <a:ext cx="2587751" cy="831400"/>
              </a:xfrm>
              <a:prstGeom prst="horizontalScroll">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61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71985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ea typeface="Cambria Math" panose="02040503050406030204" pitchFamily="18" charset="0"/>
                    <a:cs typeface="Calibri" panose="020F0502020204030204" pitchFamily="34" charset="0"/>
                  </a:rPr>
                  <a:t>Μια μπαταρία έχει ΗΕΔ 12 </a:t>
                </a:r>
                <a:r>
                  <a:rPr lang="en-US" dirty="0">
                    <a:latin typeface="Calibri" panose="020F0502020204030204" pitchFamily="34" charset="0"/>
                    <a:ea typeface="Cambria Math" panose="02040503050406030204" pitchFamily="18" charset="0"/>
                    <a:cs typeface="Calibri" panose="020F0502020204030204" pitchFamily="34" charset="0"/>
                  </a:rPr>
                  <a:t>V </a:t>
                </a:r>
                <a:r>
                  <a:rPr lang="el-GR" dirty="0">
                    <a:latin typeface="Calibri" panose="020F0502020204030204" pitchFamily="34" charset="0"/>
                    <a:ea typeface="Cambria Math" panose="02040503050406030204" pitchFamily="18" charset="0"/>
                    <a:cs typeface="Calibri" panose="020F0502020204030204" pitchFamily="34" charset="0"/>
                  </a:rPr>
                  <a:t>και εσωτερική αντίσταση </a:t>
                </a:r>
                <a14:m>
                  <m:oMath xmlns:m="http://schemas.openxmlformats.org/officeDocument/2006/math">
                    <m:r>
                      <a:rPr lang="en-US" b="0" i="1">
                        <a:latin typeface="Cambria Math" panose="02040503050406030204" pitchFamily="18" charset="0"/>
                        <a:ea typeface="Cambria Math" panose="02040503050406030204" pitchFamily="18" charset="0"/>
                      </a:rPr>
                      <m:t>𝑟</m:t>
                    </m:r>
                    <m:r>
                      <a:rPr lang="el-GR" b="1" i="1" smtClean="0">
                        <a:latin typeface="Cambria Math" panose="02040503050406030204" pitchFamily="18" charset="0"/>
                        <a:ea typeface="Cambria Math" panose="02040503050406030204" pitchFamily="18" charset="0"/>
                      </a:rPr>
                      <m:t>=</m:t>
                    </m:r>
                  </m:oMath>
                </a14:m>
                <a:r>
                  <a:rPr lang="el-GR" dirty="0">
                    <a:latin typeface="Calibri" panose="020F0502020204030204" pitchFamily="34" charset="0"/>
                    <a:ea typeface="Cambria Math" panose="02040503050406030204" pitchFamily="18" charset="0"/>
                    <a:cs typeface="Calibri" panose="020F0502020204030204" pitchFamily="34" charset="0"/>
                  </a:rPr>
                  <a:t> </a:t>
                </a:r>
                <a:r>
                  <a:rPr lang="en-US" dirty="0">
                    <a:latin typeface="Calibri" panose="020F0502020204030204" pitchFamily="34" charset="0"/>
                    <a:ea typeface="Cambria Math" panose="02040503050406030204" pitchFamily="18" charset="0"/>
                    <a:cs typeface="Calibri" panose="020F0502020204030204" pitchFamily="34" charset="0"/>
                  </a:rPr>
                  <a:t>0.05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cs typeface="Calibri" panose="020F0502020204030204" pitchFamily="34" charset="0"/>
                      </a:rPr>
                      <m:t>Ω</m:t>
                    </m:r>
                  </m:oMath>
                </a14:m>
                <a:r>
                  <a:rPr lang="el-GR" dirty="0">
                    <a:latin typeface="Calibri" panose="020F0502020204030204" pitchFamily="34" charset="0"/>
                    <a:ea typeface="Cambria Math" panose="02040503050406030204" pitchFamily="18" charset="0"/>
                    <a:cs typeface="Calibri" panose="020F0502020204030204" pitchFamily="34" charset="0"/>
                  </a:rPr>
                  <a:t>. Οι πόλοι της συνδέονται σε μια εξωτερική αντίσταση με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r>
                      <a:rPr lang="en-US" i="1" dirty="0" smtClean="0">
                        <a:latin typeface="Cambria Math" panose="02040503050406030204" pitchFamily="18" charset="0"/>
                        <a:ea typeface="Cambria Math" panose="02040503050406030204" pitchFamily="18" charset="0"/>
                      </a:rPr>
                      <m:t>=3</m:t>
                    </m:r>
                  </m:oMath>
                </a14:m>
                <a:r>
                  <a:rPr lang="en-US"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cs typeface="Calibri" panose="020F0502020204030204" pitchFamily="34" charset="0"/>
                      </a:rPr>
                      <m:t>Ω</m:t>
                    </m:r>
                  </m:oMath>
                </a14:m>
                <a:r>
                  <a:rPr lang="el-GR" dirty="0">
                    <a:latin typeface="Calibri" panose="020F0502020204030204" pitchFamily="34" charset="0"/>
                    <a:ea typeface="Cambria Math" panose="02040503050406030204" pitchFamily="18" charset="0"/>
                    <a:cs typeface="Calibri" panose="020F0502020204030204" pitchFamily="34" charset="0"/>
                  </a:rPr>
                  <a:t>.</a:t>
                </a:r>
              </a:p>
              <a:p>
                <a:pPr lvl="1"/>
                <a:r>
                  <a:rPr lang="el-GR" dirty="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a:p>
                <a:pPr lvl="1"/>
                <a:r>
                  <a:rPr lang="el-GR"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719850" cy="5334000"/>
              </a:xfrm>
              <a:blipFill>
                <a:blip r:embed="rId3"/>
                <a:stretch>
                  <a:fillRect t="-91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261101" y="4464050"/>
            <a:ext cx="1858190" cy="914400"/>
            <a:chOff x="5945959" y="3823495"/>
            <a:chExt cx="1858190" cy="914400"/>
          </a:xfrm>
        </p:grpSpPr>
        <p:sp>
          <p:nvSpPr>
            <p:cNvPr id="7" name="Rectangle 6"/>
            <p:cNvSpPr/>
            <p:nvPr/>
          </p:nvSpPr>
          <p:spPr>
            <a:xfrm>
              <a:off x="6194425" y="3823495"/>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555683" y="397291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7555683" y="3972918"/>
                  <a:ext cx="248466" cy="307777"/>
                </a:xfrm>
                <a:prstGeom prst="rect">
                  <a:avLst/>
                </a:prstGeom>
                <a:blipFill rotWithShape="0">
                  <a:blip r:embed="rId6"/>
                  <a:stretch>
                    <a:fillRect l="-21951" r="-21951" b="-12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945959" y="4017674"/>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9" name="TextBox 8"/>
                <p:cNvSpPr txBox="1">
                  <a:spLocks noRot="1" noChangeAspect="1" noMove="1" noResize="1" noEditPoints="1" noAdjustHandles="1" noChangeArrowheads="1" noChangeShapeType="1" noTextEdit="1"/>
                </p:cNvSpPr>
                <p:nvPr/>
              </p:nvSpPr>
              <p:spPr>
                <a:xfrm>
                  <a:off x="5945959" y="4017674"/>
                  <a:ext cx="248466" cy="307777"/>
                </a:xfrm>
                <a:prstGeom prst="rect">
                  <a:avLst/>
                </a:prstGeom>
                <a:blipFill rotWithShape="0">
                  <a:blip r:embed="rId7"/>
                  <a:stretch>
                    <a:fillRect l="-4878" r="-7317"/>
                  </a:stretch>
                </a:blipFill>
              </p:spPr>
              <p:txBody>
                <a:bodyPr/>
                <a:lstStyle/>
                <a:p>
                  <a:r>
                    <a:rPr lang="el-GR">
                      <a:noFill/>
                    </a:rPr>
                    <a:t> </a:t>
                  </a:r>
                </a:p>
              </p:txBody>
            </p:sp>
          </mc:Fallback>
        </mc:AlternateContent>
      </p:grpSp>
    </p:spTree>
    <p:extLst>
      <p:ext uri="{BB962C8B-B14F-4D97-AF65-F5344CB8AC3E}">
        <p14:creationId xmlns:p14="http://schemas.microsoft.com/office/powerpoint/2010/main" val="3399734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93D7E067-D3B8-C147-63AD-C3A0C894F277}"/>
              </a:ext>
            </a:extLst>
          </p:cNvPr>
          <p:cNvGrpSpPr/>
          <p:nvPr/>
        </p:nvGrpSpPr>
        <p:grpSpPr>
          <a:xfrm>
            <a:off x="6298552" y="690414"/>
            <a:ext cx="2286000" cy="1499291"/>
            <a:chOff x="5638800" y="4353429"/>
            <a:chExt cx="3047999" cy="2098862"/>
          </a:xfrm>
        </p:grpSpPr>
        <p:pic>
          <p:nvPicPr>
            <p:cNvPr id="6" name="Picture 3">
              <a:extLst>
                <a:ext uri="{FF2B5EF4-FFF2-40B4-BE49-F238E27FC236}">
                  <a16:creationId xmlns:a16="http://schemas.microsoft.com/office/drawing/2014/main" id="{65C74F28-0B20-47F3-975B-F81756AF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grpSp>
          <p:nvGrpSpPr>
            <p:cNvPr id="7" name="Group 5">
              <a:extLst>
                <a:ext uri="{FF2B5EF4-FFF2-40B4-BE49-F238E27FC236}">
                  <a16:creationId xmlns:a16="http://schemas.microsoft.com/office/drawing/2014/main" id="{060EDADE-4DED-366D-DC1C-957C7E5B9928}"/>
                </a:ext>
              </a:extLst>
            </p:cNvPr>
            <p:cNvGrpSpPr/>
            <p:nvPr/>
          </p:nvGrpSpPr>
          <p:grpSpPr>
            <a:xfrm>
              <a:off x="6136869" y="4464050"/>
              <a:ext cx="2066922" cy="914400"/>
              <a:chOff x="5821727" y="3823495"/>
              <a:chExt cx="2066922" cy="914400"/>
            </a:xfrm>
          </p:grpSpPr>
          <p:sp>
            <p:nvSpPr>
              <p:cNvPr id="8" name="Rectangle 6">
                <a:extLst>
                  <a:ext uri="{FF2B5EF4-FFF2-40B4-BE49-F238E27FC236}">
                    <a16:creationId xmlns:a16="http://schemas.microsoft.com/office/drawing/2014/main" id="{16E16DE4-C888-97C2-AC48-4CE41C65D9AB}"/>
                  </a:ext>
                </a:extLst>
              </p:cNvPr>
              <p:cNvSpPr/>
              <p:nvPr/>
            </p:nvSpPr>
            <p:spPr>
              <a:xfrm>
                <a:off x="6194425" y="3823495"/>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E04EDE-8B53-73E2-4996-88A74FFC5BA0}"/>
                      </a:ext>
                    </a:extLst>
                  </p:cNvPr>
                  <p:cNvSpPr txBox="1"/>
                  <p:nvPr/>
                </p:nvSpPr>
                <p:spPr>
                  <a:xfrm>
                    <a:off x="7640182" y="3823495"/>
                    <a:ext cx="2484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9" name="TextBox 8">
                    <a:extLst>
                      <a:ext uri="{FF2B5EF4-FFF2-40B4-BE49-F238E27FC236}">
                        <a16:creationId xmlns:a16="http://schemas.microsoft.com/office/drawing/2014/main" id="{F1E04EDE-8B53-73E2-4996-88A74FFC5BA0}"/>
                      </a:ext>
                    </a:extLst>
                  </p:cNvPr>
                  <p:cNvSpPr txBox="1">
                    <a:spLocks noRot="1" noChangeAspect="1" noMove="1" noResize="1" noEditPoints="1" noAdjustHandles="1" noChangeArrowheads="1" noChangeShapeType="1" noTextEdit="1"/>
                  </p:cNvSpPr>
                  <p:nvPr/>
                </p:nvSpPr>
                <p:spPr>
                  <a:xfrm>
                    <a:off x="7640182" y="3823495"/>
                    <a:ext cx="248467" cy="307777"/>
                  </a:xfrm>
                  <a:prstGeom prst="rect">
                    <a:avLst/>
                  </a:prstGeom>
                  <a:blipFill>
                    <a:blip r:embed="rId4"/>
                    <a:stretch>
                      <a:fillRect l="-45161" r="-45161" b="-5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86C279-DC31-065C-88E7-A05BA2F1A566}"/>
                      </a:ext>
                    </a:extLst>
                  </p:cNvPr>
                  <p:cNvSpPr txBox="1"/>
                  <p:nvPr/>
                </p:nvSpPr>
                <p:spPr>
                  <a:xfrm>
                    <a:off x="5821727" y="3823495"/>
                    <a:ext cx="2484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10" name="TextBox 9">
                    <a:extLst>
                      <a:ext uri="{FF2B5EF4-FFF2-40B4-BE49-F238E27FC236}">
                        <a16:creationId xmlns:a16="http://schemas.microsoft.com/office/drawing/2014/main" id="{3686C279-DC31-065C-88E7-A05BA2F1A566}"/>
                      </a:ext>
                    </a:extLst>
                  </p:cNvPr>
                  <p:cNvSpPr txBox="1">
                    <a:spLocks noRot="1" noChangeAspect="1" noMove="1" noResize="1" noEditPoints="1" noAdjustHandles="1" noChangeArrowheads="1" noChangeShapeType="1" noTextEdit="1"/>
                  </p:cNvSpPr>
                  <p:nvPr/>
                </p:nvSpPr>
                <p:spPr>
                  <a:xfrm>
                    <a:off x="5821727" y="3823495"/>
                    <a:ext cx="248467" cy="307777"/>
                  </a:xfrm>
                  <a:prstGeom prst="rect">
                    <a:avLst/>
                  </a:prstGeom>
                  <a:blipFill>
                    <a:blip r:embed="rId5"/>
                    <a:stretch>
                      <a:fillRect l="-26667" r="-26667" b="-36111"/>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800" dirty="0">
                    <a:latin typeface="Calibri" panose="020F0502020204030204" pitchFamily="34" charset="0"/>
                    <a:ea typeface="Cambria Math" panose="02040503050406030204" pitchFamily="18" charset="0"/>
                    <a:cs typeface="Calibri" panose="020F0502020204030204" pitchFamily="34" charset="0"/>
                  </a:rPr>
                  <a:t>ΗΕΔ 12 </a:t>
                </a:r>
                <a:r>
                  <a:rPr lang="en-US" sz="1800" dirty="0">
                    <a:latin typeface="Calibri" panose="020F0502020204030204" pitchFamily="34" charset="0"/>
                    <a:ea typeface="Cambria Math" panose="02040503050406030204" pitchFamily="18" charset="0"/>
                    <a:cs typeface="Calibri" panose="020F0502020204030204" pitchFamily="34" charset="0"/>
                  </a:rPr>
                  <a:t>V </a:t>
                </a:r>
                <a:r>
                  <a:rPr lang="el-GR" sz="1800" dirty="0">
                    <a:latin typeface="Calibri" panose="020F0502020204030204" pitchFamily="34" charset="0"/>
                    <a:ea typeface="Cambria Math" panose="02040503050406030204" pitchFamily="18" charset="0"/>
                    <a:cs typeface="Calibri" panose="020F0502020204030204" pitchFamily="34" charset="0"/>
                  </a:rPr>
                  <a:t>και εσωτερική αντίσταση</a:t>
                </a:r>
                <a:r>
                  <a:rPr lang="en-US" sz="18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𝑟</m:t>
                    </m:r>
                    <m:r>
                      <a:rPr lang="el-GR" sz="1800" b="1" i="1" dirty="0" smtClean="0">
                        <a:latin typeface="Cambria Math" panose="02040503050406030204" pitchFamily="18" charset="0"/>
                        <a:ea typeface="Cambria Math" panose="02040503050406030204" pitchFamily="18" charset="0"/>
                      </a:rPr>
                      <m:t>=</m:t>
                    </m:r>
                    <m:r>
                      <a:rPr lang="el-GR" sz="1800" i="1" dirty="0" smtClean="0">
                        <a:latin typeface="Cambria Math" panose="02040503050406030204" pitchFamily="18" charset="0"/>
                        <a:ea typeface="Cambria Math" panose="02040503050406030204" pitchFamily="18" charset="0"/>
                        <a:cs typeface="Calibri" panose="020F0502020204030204" pitchFamily="34" charset="0"/>
                      </a:rPr>
                      <m:t> </m:t>
                    </m:r>
                    <m:r>
                      <a:rPr lang="en-US" sz="1800" i="1" dirty="0">
                        <a:latin typeface="Cambria Math" panose="02040503050406030204" pitchFamily="18" charset="0"/>
                        <a:ea typeface="Cambria Math" panose="02040503050406030204" pitchFamily="18" charset="0"/>
                        <a:cs typeface="Calibri" panose="020F0502020204030204" pitchFamily="34" charset="0"/>
                      </a:rPr>
                      <m:t>0.05 </m:t>
                    </m:r>
                    <m:r>
                      <m:rPr>
                        <m:sty m:val="p"/>
                      </m:rPr>
                      <a:rPr lang="el-GR" sz="1800" i="0" dirty="0" smtClean="0">
                        <a:latin typeface="Cambria Math" panose="02040503050406030204" pitchFamily="18" charset="0"/>
                        <a:ea typeface="Cambria Math" panose="02040503050406030204" pitchFamily="18" charset="0"/>
                        <a:cs typeface="Calibri" panose="020F0502020204030204" pitchFamily="34" charset="0"/>
                      </a:rPr>
                      <m:t>Ω</m:t>
                    </m:r>
                    <m:r>
                      <a:rPr lang="en-US" sz="1800" b="0" i="0" dirty="0" smtClean="0">
                        <a:latin typeface="Cambria Math" panose="02040503050406030204" pitchFamily="18" charset="0"/>
                        <a:ea typeface="Cambria Math" panose="02040503050406030204" pitchFamily="18" charset="0"/>
                        <a:cs typeface="Calibri" panose="020F0502020204030204" pitchFamily="34" charset="0"/>
                      </a:rPr>
                      <m:t>,</m:t>
                    </m:r>
                  </m:oMath>
                </a14:m>
                <a:r>
                  <a:rPr lang="en-US" sz="1800" dirty="0">
                    <a:latin typeface="Calibri" panose="020F0502020204030204" pitchFamily="34" charset="0"/>
                    <a:ea typeface="Cambria Math" panose="02040503050406030204" pitchFamily="18" charset="0"/>
                    <a:cs typeface="Calibri" panose="020F0502020204030204" pitchFamily="34" charset="0"/>
                  </a:rPr>
                  <a:t>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εξωτερική αντίσταση </a:t>
                </a:r>
                <a14:m>
                  <m:oMath xmlns:m="http://schemas.openxmlformats.org/officeDocument/2006/math">
                    <m:r>
                      <a:rPr lang="en-US" sz="1800" i="1" dirty="0" smtClean="0">
                        <a:latin typeface="Cambria Math" panose="02040503050406030204" pitchFamily="18" charset="0"/>
                        <a:ea typeface="Cambria Math" panose="02040503050406030204" pitchFamily="18" charset="0"/>
                        <a:cs typeface="Calibri" panose="020F0502020204030204" pitchFamily="34" charset="0"/>
                      </a:rPr>
                      <m:t>𝑅</m:t>
                    </m:r>
                    <m:r>
                      <a:rPr lang="en-US" sz="1800" i="1" dirty="0" smtClean="0">
                        <a:latin typeface="Cambria Math" panose="02040503050406030204" pitchFamily="18" charset="0"/>
                        <a:ea typeface="Cambria Math" panose="02040503050406030204" pitchFamily="18" charset="0"/>
                        <a:cs typeface="Calibri" panose="020F0502020204030204" pitchFamily="34" charset="0"/>
                      </a:rPr>
                      <m:t>=3 </m:t>
                    </m:r>
                    <m:r>
                      <m:rPr>
                        <m:sty m:val="p"/>
                      </m:rPr>
                      <a:rPr lang="el-GR" sz="1800" i="0" dirty="0">
                        <a:latin typeface="Cambria Math" panose="02040503050406030204" pitchFamily="18" charset="0"/>
                        <a:ea typeface="Cambria Math" panose="02040503050406030204" pitchFamily="18" charset="0"/>
                        <a:cs typeface="Calibri" panose="020F0502020204030204" pitchFamily="34" charset="0"/>
                      </a:rPr>
                      <m:t>Ω</m:t>
                    </m:r>
                  </m:oMath>
                </a14:m>
                <a:r>
                  <a:rPr lang="el-GR" sz="1800" dirty="0">
                    <a:latin typeface="Calibri" panose="020F0502020204030204" pitchFamily="34" charset="0"/>
                    <a:ea typeface="Cambria Math" panose="02040503050406030204" pitchFamily="18" charset="0"/>
                    <a:cs typeface="Calibri" panose="020F0502020204030204" pitchFamily="34" charset="0"/>
                  </a:rPr>
                  <a:t>.</a:t>
                </a:r>
                <a:r>
                  <a:rPr lang="en-US" sz="1800" dirty="0">
                    <a:latin typeface="Calibri" panose="020F0502020204030204" pitchFamily="34" charset="0"/>
                    <a:ea typeface="Cambria Math" panose="02040503050406030204" pitchFamily="18" charset="0"/>
                    <a:cs typeface="Calibri" panose="020F0502020204030204" pitchFamily="34" charset="0"/>
                  </a:rPr>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6"/>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05561" y="3276600"/>
              <a:ext cx="7423560" cy="1869840"/>
            </p14:xfrm>
          </p:contentPart>
        </mc:Choice>
        <mc:Fallback xmlns="">
          <p:pic>
            <p:nvPicPr>
              <p:cNvPr id="4" name="Ink 3"/>
              <p:cNvPicPr/>
              <p:nvPr/>
            </p:nvPicPr>
            <p:blipFill>
              <a:blip r:embed="rId9"/>
              <a:stretch>
                <a:fillRect/>
              </a:stretch>
            </p:blipFill>
            <p:spPr>
              <a:xfrm>
                <a:off x="700521" y="3269040"/>
                <a:ext cx="7439400" cy="1887480"/>
              </a:xfrm>
              <a:prstGeom prst="rect">
                <a:avLst/>
              </a:prstGeom>
            </p:spPr>
          </p:pic>
        </mc:Fallback>
      </mc:AlternateContent>
    </p:spTree>
    <p:extLst>
      <p:ext uri="{BB962C8B-B14F-4D97-AF65-F5344CB8AC3E}">
        <p14:creationId xmlns:p14="http://schemas.microsoft.com/office/powerpoint/2010/main" val="3864319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93D7E067-D3B8-C147-63AD-C3A0C894F277}"/>
              </a:ext>
            </a:extLst>
          </p:cNvPr>
          <p:cNvGrpSpPr/>
          <p:nvPr/>
        </p:nvGrpSpPr>
        <p:grpSpPr>
          <a:xfrm>
            <a:off x="6298552" y="690414"/>
            <a:ext cx="2286000" cy="1499291"/>
            <a:chOff x="5638800" y="4353429"/>
            <a:chExt cx="3047999" cy="2098862"/>
          </a:xfrm>
        </p:grpSpPr>
        <p:pic>
          <p:nvPicPr>
            <p:cNvPr id="6" name="Picture 3">
              <a:extLst>
                <a:ext uri="{FF2B5EF4-FFF2-40B4-BE49-F238E27FC236}">
                  <a16:creationId xmlns:a16="http://schemas.microsoft.com/office/drawing/2014/main" id="{65C74F28-0B20-47F3-975B-F81756AF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grpSp>
          <p:nvGrpSpPr>
            <p:cNvPr id="7" name="Group 5">
              <a:extLst>
                <a:ext uri="{FF2B5EF4-FFF2-40B4-BE49-F238E27FC236}">
                  <a16:creationId xmlns:a16="http://schemas.microsoft.com/office/drawing/2014/main" id="{060EDADE-4DED-366D-DC1C-957C7E5B9928}"/>
                </a:ext>
              </a:extLst>
            </p:cNvPr>
            <p:cNvGrpSpPr/>
            <p:nvPr/>
          </p:nvGrpSpPr>
          <p:grpSpPr>
            <a:xfrm>
              <a:off x="6136869" y="4464050"/>
              <a:ext cx="2066922" cy="914400"/>
              <a:chOff x="5821727" y="3823495"/>
              <a:chExt cx="2066922" cy="914400"/>
            </a:xfrm>
          </p:grpSpPr>
          <p:sp>
            <p:nvSpPr>
              <p:cNvPr id="8" name="Rectangle 6">
                <a:extLst>
                  <a:ext uri="{FF2B5EF4-FFF2-40B4-BE49-F238E27FC236}">
                    <a16:creationId xmlns:a16="http://schemas.microsoft.com/office/drawing/2014/main" id="{16E16DE4-C888-97C2-AC48-4CE41C65D9AB}"/>
                  </a:ext>
                </a:extLst>
              </p:cNvPr>
              <p:cNvSpPr/>
              <p:nvPr/>
            </p:nvSpPr>
            <p:spPr>
              <a:xfrm>
                <a:off x="6194425" y="3823495"/>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1E04EDE-8B53-73E2-4996-88A74FFC5BA0}"/>
                      </a:ext>
                    </a:extLst>
                  </p:cNvPr>
                  <p:cNvSpPr txBox="1"/>
                  <p:nvPr/>
                </p:nvSpPr>
                <p:spPr>
                  <a:xfrm>
                    <a:off x="7640182" y="3823495"/>
                    <a:ext cx="2484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9" name="TextBox 8">
                    <a:extLst>
                      <a:ext uri="{FF2B5EF4-FFF2-40B4-BE49-F238E27FC236}">
                        <a16:creationId xmlns:a16="http://schemas.microsoft.com/office/drawing/2014/main" id="{F1E04EDE-8B53-73E2-4996-88A74FFC5BA0}"/>
                      </a:ext>
                    </a:extLst>
                  </p:cNvPr>
                  <p:cNvSpPr txBox="1">
                    <a:spLocks noRot="1" noChangeAspect="1" noMove="1" noResize="1" noEditPoints="1" noAdjustHandles="1" noChangeArrowheads="1" noChangeShapeType="1" noTextEdit="1"/>
                  </p:cNvSpPr>
                  <p:nvPr/>
                </p:nvSpPr>
                <p:spPr>
                  <a:xfrm>
                    <a:off x="7640182" y="3823495"/>
                    <a:ext cx="248467" cy="307777"/>
                  </a:xfrm>
                  <a:prstGeom prst="rect">
                    <a:avLst/>
                  </a:prstGeom>
                  <a:blipFill>
                    <a:blip r:embed="rId4"/>
                    <a:stretch>
                      <a:fillRect l="-45161" r="-45161" b="-55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686C279-DC31-065C-88E7-A05BA2F1A566}"/>
                      </a:ext>
                    </a:extLst>
                  </p:cNvPr>
                  <p:cNvSpPr txBox="1"/>
                  <p:nvPr/>
                </p:nvSpPr>
                <p:spPr>
                  <a:xfrm>
                    <a:off x="5821727" y="3823495"/>
                    <a:ext cx="2484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10" name="TextBox 9">
                    <a:extLst>
                      <a:ext uri="{FF2B5EF4-FFF2-40B4-BE49-F238E27FC236}">
                        <a16:creationId xmlns:a16="http://schemas.microsoft.com/office/drawing/2014/main" id="{3686C279-DC31-065C-88E7-A05BA2F1A566}"/>
                      </a:ext>
                    </a:extLst>
                  </p:cNvPr>
                  <p:cNvSpPr txBox="1">
                    <a:spLocks noRot="1" noChangeAspect="1" noMove="1" noResize="1" noEditPoints="1" noAdjustHandles="1" noChangeArrowheads="1" noChangeShapeType="1" noTextEdit="1"/>
                  </p:cNvSpPr>
                  <p:nvPr/>
                </p:nvSpPr>
                <p:spPr>
                  <a:xfrm>
                    <a:off x="5821727" y="3823495"/>
                    <a:ext cx="248467" cy="307777"/>
                  </a:xfrm>
                  <a:prstGeom prst="rect">
                    <a:avLst/>
                  </a:prstGeom>
                  <a:blipFill>
                    <a:blip r:embed="rId5"/>
                    <a:stretch>
                      <a:fillRect l="-26667" r="-26667" b="-36111"/>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800" dirty="0">
                    <a:latin typeface="Calibri" panose="020F0502020204030204" pitchFamily="34" charset="0"/>
                    <a:ea typeface="Cambria Math" panose="02040503050406030204" pitchFamily="18" charset="0"/>
                    <a:cs typeface="Calibri" panose="020F0502020204030204" pitchFamily="34" charset="0"/>
                  </a:rPr>
                  <a:t>ΗΕΔ 12 </a:t>
                </a:r>
                <a:r>
                  <a:rPr lang="en-US" sz="1800" dirty="0">
                    <a:latin typeface="Calibri" panose="020F0502020204030204" pitchFamily="34" charset="0"/>
                    <a:ea typeface="Cambria Math" panose="02040503050406030204" pitchFamily="18" charset="0"/>
                    <a:cs typeface="Calibri" panose="020F0502020204030204" pitchFamily="34" charset="0"/>
                  </a:rPr>
                  <a:t>V </a:t>
                </a:r>
                <a:r>
                  <a:rPr lang="el-GR" sz="1800" dirty="0">
                    <a:latin typeface="Calibri" panose="020F0502020204030204" pitchFamily="34" charset="0"/>
                    <a:ea typeface="Cambria Math" panose="02040503050406030204" pitchFamily="18" charset="0"/>
                    <a:cs typeface="Calibri" panose="020F0502020204030204" pitchFamily="34" charset="0"/>
                  </a:rPr>
                  <a:t>και εσωτερική αντίσταση</a:t>
                </a:r>
                <a:r>
                  <a:rPr lang="en-US" sz="18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𝑟</m:t>
                    </m:r>
                    <m:r>
                      <a:rPr lang="el-GR" sz="1800" b="1" i="1" dirty="0" smtClean="0">
                        <a:latin typeface="Cambria Math" panose="02040503050406030204" pitchFamily="18" charset="0"/>
                        <a:ea typeface="Cambria Math" panose="02040503050406030204" pitchFamily="18" charset="0"/>
                      </a:rPr>
                      <m:t>=</m:t>
                    </m:r>
                    <m:r>
                      <a:rPr lang="el-GR" sz="1800" i="1" dirty="0" smtClean="0">
                        <a:latin typeface="Cambria Math" panose="02040503050406030204" pitchFamily="18" charset="0"/>
                        <a:ea typeface="Cambria Math" panose="02040503050406030204" pitchFamily="18" charset="0"/>
                        <a:cs typeface="Calibri" panose="020F0502020204030204" pitchFamily="34" charset="0"/>
                      </a:rPr>
                      <m:t> </m:t>
                    </m:r>
                    <m:r>
                      <a:rPr lang="en-US" sz="1800" i="1" dirty="0">
                        <a:latin typeface="Cambria Math" panose="02040503050406030204" pitchFamily="18" charset="0"/>
                        <a:ea typeface="Cambria Math" panose="02040503050406030204" pitchFamily="18" charset="0"/>
                        <a:cs typeface="Calibri" panose="020F0502020204030204" pitchFamily="34" charset="0"/>
                      </a:rPr>
                      <m:t>0.05 </m:t>
                    </m:r>
                    <m:r>
                      <m:rPr>
                        <m:sty m:val="p"/>
                      </m:rPr>
                      <a:rPr lang="el-GR" sz="1800" i="0" dirty="0" smtClean="0">
                        <a:latin typeface="Cambria Math" panose="02040503050406030204" pitchFamily="18" charset="0"/>
                        <a:ea typeface="Cambria Math" panose="02040503050406030204" pitchFamily="18" charset="0"/>
                        <a:cs typeface="Calibri" panose="020F0502020204030204" pitchFamily="34" charset="0"/>
                      </a:rPr>
                      <m:t>Ω</m:t>
                    </m:r>
                    <m:r>
                      <a:rPr lang="en-US" sz="1800" b="0" i="0" dirty="0" smtClean="0">
                        <a:latin typeface="Cambria Math" panose="02040503050406030204" pitchFamily="18" charset="0"/>
                        <a:ea typeface="Cambria Math" panose="02040503050406030204" pitchFamily="18" charset="0"/>
                        <a:cs typeface="Calibri" panose="020F0502020204030204" pitchFamily="34" charset="0"/>
                      </a:rPr>
                      <m:t>,</m:t>
                    </m:r>
                  </m:oMath>
                </a14:m>
                <a:r>
                  <a:rPr lang="en-US" sz="1800" dirty="0">
                    <a:latin typeface="Calibri" panose="020F0502020204030204" pitchFamily="34" charset="0"/>
                    <a:ea typeface="Cambria Math" panose="02040503050406030204" pitchFamily="18" charset="0"/>
                    <a:cs typeface="Calibri" panose="020F0502020204030204" pitchFamily="34" charset="0"/>
                  </a:rPr>
                  <a:t>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εξωτερική αντίσταση </a:t>
                </a:r>
                <a14:m>
                  <m:oMath xmlns:m="http://schemas.openxmlformats.org/officeDocument/2006/math">
                    <m:r>
                      <a:rPr lang="en-US" sz="1800" i="1" dirty="0" smtClean="0">
                        <a:latin typeface="Cambria Math" panose="02040503050406030204" pitchFamily="18" charset="0"/>
                        <a:ea typeface="Cambria Math" panose="02040503050406030204" pitchFamily="18" charset="0"/>
                        <a:cs typeface="Calibri" panose="020F0502020204030204" pitchFamily="34" charset="0"/>
                      </a:rPr>
                      <m:t>𝑅</m:t>
                    </m:r>
                    <m:r>
                      <a:rPr lang="en-US" sz="1800" i="1" dirty="0" smtClean="0">
                        <a:latin typeface="Cambria Math" panose="02040503050406030204" pitchFamily="18" charset="0"/>
                        <a:ea typeface="Cambria Math" panose="02040503050406030204" pitchFamily="18" charset="0"/>
                        <a:cs typeface="Calibri" panose="020F0502020204030204" pitchFamily="34" charset="0"/>
                      </a:rPr>
                      <m:t>=3 </m:t>
                    </m:r>
                    <m:r>
                      <m:rPr>
                        <m:sty m:val="p"/>
                      </m:rPr>
                      <a:rPr lang="el-GR" sz="1800" i="0" dirty="0">
                        <a:latin typeface="Cambria Math" panose="02040503050406030204" pitchFamily="18" charset="0"/>
                        <a:ea typeface="Cambria Math" panose="02040503050406030204" pitchFamily="18" charset="0"/>
                        <a:cs typeface="Calibri" panose="020F0502020204030204" pitchFamily="34" charset="0"/>
                      </a:rPr>
                      <m:t>Ω</m:t>
                    </m:r>
                  </m:oMath>
                </a14:m>
                <a:r>
                  <a:rPr lang="el-GR" sz="1800" dirty="0">
                    <a:latin typeface="Calibri" panose="020F0502020204030204" pitchFamily="34" charset="0"/>
                    <a:ea typeface="Cambria Math" panose="02040503050406030204" pitchFamily="18" charset="0"/>
                    <a:cs typeface="Calibri" panose="020F0502020204030204" pitchFamily="34" charset="0"/>
                  </a:rPr>
                  <a:t>.</a:t>
                </a:r>
                <a:r>
                  <a:rPr lang="en-US" sz="1800" dirty="0">
                    <a:latin typeface="Calibri" panose="020F0502020204030204" pitchFamily="34" charset="0"/>
                    <a:ea typeface="Cambria Math" panose="02040503050406030204" pitchFamily="18" charset="0"/>
                    <a:cs typeface="Calibri" panose="020F0502020204030204" pitchFamily="34" charset="0"/>
                  </a:rPr>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a:p>
                <a:pPr lvl="1"/>
                <a:endParaRPr lang="el-GR" sz="1800"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6"/>
                <a:stretch>
                  <a:fillRect t="-914" r="-1239"/>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738350" y="3124200"/>
              <a:ext cx="6926760" cy="2870280"/>
            </p14:xfrm>
          </p:contentPart>
        </mc:Choice>
        <mc:Fallback xmlns="">
          <p:pic>
            <p:nvPicPr>
              <p:cNvPr id="4" name="Ink 3"/>
              <p:cNvPicPr/>
              <p:nvPr/>
            </p:nvPicPr>
            <p:blipFill>
              <a:blip r:embed="rId9"/>
              <a:stretch>
                <a:fillRect/>
              </a:stretch>
            </p:blipFill>
            <p:spPr>
              <a:xfrm>
                <a:off x="731510" y="3115560"/>
                <a:ext cx="6945480" cy="2889000"/>
              </a:xfrm>
              <a:prstGeom prst="rect">
                <a:avLst/>
              </a:prstGeom>
            </p:spPr>
          </p:pic>
        </mc:Fallback>
      </mc:AlternateContent>
    </p:spTree>
    <p:extLst>
      <p:ext uri="{BB962C8B-B14F-4D97-AF65-F5344CB8AC3E}">
        <p14:creationId xmlns:p14="http://schemas.microsoft.com/office/powerpoint/2010/main" val="3627353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p>
              <a:p>
                <a:r>
                  <a:rPr lang="el-GR" dirty="0">
                    <a:latin typeface="Calibri" panose="020F0502020204030204" pitchFamily="34" charset="0"/>
                    <a:cs typeface="Calibri" panose="020F0502020204030204" pitchFamily="34" charset="0"/>
                  </a:rPr>
                  <a:t>Για πιο περίπλοκα κυκλώματα, ακολουθούμε κάποιους κανόνες, του λεγόμενους </a:t>
                </a:r>
                <a:r>
                  <a:rPr lang="el-GR" b="1" dirty="0">
                    <a:latin typeface="Calibri" panose="020F0502020204030204" pitchFamily="34" charset="0"/>
                    <a:cs typeface="Calibri" panose="020F0502020204030204" pitchFamily="34" charset="0"/>
                  </a:rPr>
                  <a:t>κανόνες του </a:t>
                </a:r>
                <a:r>
                  <a:rPr lang="en-US" b="1" dirty="0">
                    <a:latin typeface="Calibri" panose="020F0502020204030204" pitchFamily="34" charset="0"/>
                    <a:cs typeface="Calibri" panose="020F0502020204030204" pitchFamily="34" charset="0"/>
                  </a:rPr>
                  <a:t>Kirchhoff</a:t>
                </a:r>
                <a:endParaRPr lang="el-GR"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1. </a:t>
                </a:r>
                <a:r>
                  <a:rPr lang="el-GR" b="1" i="1" dirty="0">
                    <a:latin typeface="Calibri" panose="020F0502020204030204" pitchFamily="34" charset="0"/>
                    <a:cs typeface="Calibri" panose="020F0502020204030204" pitchFamily="34" charset="0"/>
                  </a:rPr>
                  <a:t>Κανόνας κόμβου: </a:t>
                </a:r>
                <a:r>
                  <a:rPr lang="el-GR" dirty="0">
                    <a:latin typeface="Calibri" panose="020F0502020204030204" pitchFamily="34" charset="0"/>
                    <a:cs typeface="Calibri" panose="020F0502020204030204" pitchFamily="34" charset="0"/>
                  </a:rPr>
                  <a:t>σε οποιονδήποτε κόμβο (διακλάδωση καλωδίων), το άθροισμα των ρευμάτων πρέπει να είναι </a:t>
                </a:r>
                <a:r>
                  <a:rPr lang="el-GR" b="1" dirty="0">
                    <a:latin typeface="Calibri" panose="020F0502020204030204" pitchFamily="34" charset="0"/>
                    <a:cs typeface="Calibri" panose="020F0502020204030204" pitchFamily="34" charset="0"/>
                  </a:rPr>
                  <a:t>μηδέν </a:t>
                </a:r>
                <a:endParaRPr lang="en-US" b="1"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a:latin typeface="Calibri" panose="020F0502020204030204" pitchFamily="34" charset="0"/>
                  <a:cs typeface="Calibri" panose="020F0502020204030204" pitchFamily="34" charset="0"/>
                </a:endParaRPr>
              </a:p>
              <a:p>
                <a:pPr lvl="2"/>
                <a:r>
                  <a:rPr lang="el-GR" dirty="0">
                    <a:latin typeface="Calibri" panose="020F0502020204030204" pitchFamily="34" charset="0"/>
                    <a:ea typeface="Cambria Math" panose="02040503050406030204" pitchFamily="18" charset="0"/>
                    <a:cs typeface="Calibri" panose="020F0502020204030204" pitchFamily="34" charset="0"/>
                  </a:rPr>
                  <a:t>Εναλλακτικά:</a:t>
                </a: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b="1" i="1" dirty="0">
                    <a:latin typeface="Calibri" panose="020F0502020204030204" pitchFamily="34" charset="0"/>
                    <a:cs typeface="Calibri" panose="020F0502020204030204" pitchFamily="34" charset="0"/>
                  </a:rPr>
                  <a:t>Κανόνας βρόχου: </a:t>
                </a:r>
                <a:r>
                  <a:rPr lang="el-GR" dirty="0">
                    <a:latin typeface="Calibri" panose="020F0502020204030204" pitchFamily="34" charset="0"/>
                    <a:cs typeface="Calibri" panose="020F0502020204030204" pitchFamily="34" charset="0"/>
                  </a:rPr>
                  <a:t>το άθροισμα των διαφορών δυναμικού σε ένα βρόχο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κλειστή διαδρομή) πρέπει να είναι μηδέν </a:t>
                </a:r>
                <a:endParaRPr lang="el-GR"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latin typeface="Calibri" panose="020F0502020204030204" pitchFamily="34" charset="0"/>
                  <a:cs typeface="Calibri" panose="020F0502020204030204" pitchFamily="34" charset="0"/>
                </a:endParaRPr>
              </a:p>
              <a:p>
                <a:pPr marL="685800" lvl="2" indent="0">
                  <a:buNone/>
                </a:pP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r="-1687"/>
                </a:stretch>
              </a:blipFill>
            </p:spPr>
            <p:txBody>
              <a:bodyPr/>
              <a:lstStyle/>
              <a:p>
                <a:r>
                  <a:rPr lang="en-US">
                    <a:noFill/>
                  </a:rPr>
                  <a:t> </a:t>
                </a:r>
              </a:p>
            </p:txBody>
          </p:sp>
        </mc:Fallback>
      </mc:AlternateContent>
      <p:sp>
        <p:nvSpPr>
          <p:cNvPr id="4" name="Horizontal Scroll 3"/>
          <p:cNvSpPr/>
          <p:nvPr/>
        </p:nvSpPr>
        <p:spPr>
          <a:xfrm>
            <a:off x="6629400" y="3505200"/>
            <a:ext cx="1981200" cy="1143000"/>
          </a:xfrm>
          <a:prstGeom prst="accentBorderCallout1">
            <a:avLst>
              <a:gd name="adj1" fmla="val 22917"/>
              <a:gd name="adj2" fmla="val -2833"/>
              <a:gd name="adj3" fmla="val 19166"/>
              <a:gd name="adj4" fmla="val -6683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400" dirty="0">
                <a:solidFill>
                  <a:schemeClr val="tx1"/>
                </a:solidFill>
              </a:rPr>
              <a:t>Τα ρεύματα που </a:t>
            </a:r>
            <a:r>
              <a:rPr lang="el-GR" sz="1400" b="1" dirty="0">
                <a:solidFill>
                  <a:schemeClr val="tx1"/>
                </a:solidFill>
              </a:rPr>
              <a:t>μπαίνουν</a:t>
            </a:r>
            <a:r>
              <a:rPr lang="el-GR" sz="1400" dirty="0">
                <a:solidFill>
                  <a:schemeClr val="tx1"/>
                </a:solidFill>
              </a:rPr>
              <a:t> στον κόμβο έχουν </a:t>
            </a:r>
            <a:r>
              <a:rPr lang="el-GR" sz="1400" b="1" dirty="0">
                <a:solidFill>
                  <a:schemeClr val="tx1"/>
                </a:solidFill>
              </a:rPr>
              <a:t>θετικό</a:t>
            </a:r>
            <a:r>
              <a:rPr lang="el-GR" sz="1400" dirty="0">
                <a:solidFill>
                  <a:schemeClr val="tx1"/>
                </a:solidFill>
              </a:rPr>
              <a:t> πρόσημο, ενώ αυτά που </a:t>
            </a:r>
            <a:r>
              <a:rPr lang="el-GR" sz="1400" b="1" dirty="0">
                <a:solidFill>
                  <a:schemeClr val="tx1"/>
                </a:solidFill>
              </a:rPr>
              <a:t>βγαίνουν</a:t>
            </a:r>
            <a:r>
              <a:rPr lang="el-GR" sz="1400" dirty="0">
                <a:solidFill>
                  <a:schemeClr val="tx1"/>
                </a:solidFill>
              </a:rPr>
              <a:t>, </a:t>
            </a:r>
            <a:r>
              <a:rPr lang="el-GR" sz="1400" b="1" dirty="0">
                <a:solidFill>
                  <a:schemeClr val="tx1"/>
                </a:solidFill>
              </a:rPr>
              <a:t>αρνητικό</a:t>
            </a:r>
            <a:r>
              <a:rPr lang="el-GR" sz="1400" dirty="0">
                <a:solidFill>
                  <a:schemeClr val="tx1"/>
                </a:solidFill>
              </a:rPr>
              <a:t>.</a:t>
            </a:r>
          </a:p>
        </p:txBody>
      </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95510" y="854891"/>
            <a:ext cx="3053190" cy="20792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p>
              <a:p>
                <a:pPr lvl="1"/>
                <a:endParaRPr lang="en-US" sz="16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1. </a:t>
                </a:r>
                <a:r>
                  <a:rPr lang="el-GR" b="1" i="1" dirty="0">
                    <a:latin typeface="Calibri" panose="020F0502020204030204" pitchFamily="34" charset="0"/>
                    <a:cs typeface="Calibri" panose="020F0502020204030204" pitchFamily="34" charset="0"/>
                  </a:rPr>
                  <a:t>Κανόνας κόμβου:</a:t>
                </a:r>
                <a:endParaRPr lang="en-US" b="1" i="1" dirty="0">
                  <a:latin typeface="Calibri" panose="020F0502020204030204" pitchFamily="34" charset="0"/>
                  <a:cs typeface="Calibri" panose="020F0502020204030204" pitchFamily="34" charset="0"/>
                </a:endParaRPr>
              </a:p>
              <a:p>
                <a:pPr marL="365760" lvl="1" indent="0">
                  <a:buNone/>
                </a:pPr>
                <a:endParaRPr lang="en-US" sz="900" i="1" dirty="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a:latin typeface="Calibri" panose="020F0502020204030204" pitchFamily="34" charset="0"/>
                  <a:cs typeface="Calibri" panose="020F0502020204030204" pitchFamily="34" charset="0"/>
                </a:endParaRPr>
              </a:p>
              <a:p>
                <a:pPr marL="685800" lvl="2" indent="0">
                  <a:buNone/>
                </a:pPr>
                <a:endParaRPr lang="en-US" sz="1050" dirty="0">
                  <a:latin typeface="Calibri" panose="020F0502020204030204" pitchFamily="34" charset="0"/>
                  <a:cs typeface="Calibri" panose="020F0502020204030204" pitchFamily="34" charset="0"/>
                </a:endParaRPr>
              </a:p>
              <a:p>
                <a:pPr marL="685800" lvl="2" indent="0">
                  <a:buNone/>
                </a:pPr>
                <a:r>
                  <a:rPr lang="el-GR" dirty="0">
                    <a:latin typeface="Calibri" panose="020F0502020204030204" pitchFamily="34" charset="0"/>
                    <a:cs typeface="Calibri" panose="020F0502020204030204" pitchFamily="34" charset="0"/>
                  </a:rPr>
                  <a:t>Προέρχεται από την αρχή διατήρησης του φορτίου</a:t>
                </a:r>
                <a:endParaRPr lang="en-US" dirty="0">
                  <a:latin typeface="Calibri" panose="020F0502020204030204" pitchFamily="34" charset="0"/>
                  <a:cs typeface="Calibri" panose="020F0502020204030204" pitchFamily="34" charset="0"/>
                </a:endParaRPr>
              </a:p>
              <a:p>
                <a:pPr lvl="1"/>
                <a:endParaRPr lang="en-US" sz="11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b="1" i="1" dirty="0">
                    <a:latin typeface="Calibri" panose="020F0502020204030204" pitchFamily="34" charset="0"/>
                    <a:cs typeface="Calibri" panose="020F0502020204030204" pitchFamily="34" charset="0"/>
                  </a:rPr>
                  <a:t>Κανόνας βρόχου: </a:t>
                </a:r>
              </a:p>
              <a:p>
                <a:pPr marL="365760" lvl="1" indent="0">
                  <a:buNone/>
                </a:pPr>
                <a:endParaRPr lang="el-GR" sz="700" b="1"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a:latin typeface="Calibri" panose="020F0502020204030204" pitchFamily="34" charset="0"/>
                  <a:cs typeface="Calibri" panose="020F0502020204030204" pitchFamily="34" charset="0"/>
                </a:endParaRPr>
              </a:p>
              <a:p>
                <a:pPr marL="685800" lvl="2" indent="0">
                  <a:buNone/>
                </a:pP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Προέρχεται από την αρχή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διατήρησης της ενέργειας</a:t>
                </a:r>
                <a:endParaRPr lang="en-US" dirty="0">
                  <a:latin typeface="Calibri" panose="020F0502020204030204" pitchFamily="34" charset="0"/>
                  <a:cs typeface="Calibri" panose="020F0502020204030204" pitchFamily="34" charset="0"/>
                </a:endParaRPr>
              </a:p>
              <a:p>
                <a:pPr marL="685800" lvl="2" indent="0">
                  <a:buNone/>
                </a:pP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1"/>
            <a:ext cx="4000500" cy="3263459"/>
          </a:xfrm>
          <a:prstGeom prst="rect">
            <a:avLst/>
          </a:prstGeom>
          <a:ln>
            <a:noFill/>
          </a:ln>
          <a:effectLst>
            <a:outerShdw blurRad="190500" algn="tl" rotWithShape="0">
              <a:srgbClr val="000000">
                <a:alpha val="70000"/>
              </a:srgbClr>
            </a:outerShdw>
          </a:effectLst>
        </p:spPr>
      </p:pic>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0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10349" cy="5334000"/>
              </a:xfrm>
            </p:spPr>
            <p:txBody>
              <a:bodyPr>
                <a:normAutofit/>
              </a:bodyPr>
              <a:lstStyle/>
              <a:p>
                <a:r>
                  <a:rPr lang="el-GR" b="1" dirty="0" smtClean="0">
                    <a:latin typeface="Calibri" panose="020F0502020204030204" pitchFamily="34" charset="0"/>
                    <a:cs typeface="Calibri" panose="020F0502020204030204" pitchFamily="34" charset="0"/>
                  </a:rPr>
                  <a:t>Οι Κανόνες του </a:t>
                </a:r>
                <a:r>
                  <a:rPr lang="en-US" b="1" dirty="0" smtClean="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n-US" dirty="0" smtClean="0">
                    <a:latin typeface="Calibri" panose="020F0502020204030204" pitchFamily="34" charset="0"/>
                    <a:cs typeface="Calibri" panose="020F0502020204030204" pitchFamily="34" charset="0"/>
                  </a:rPr>
                  <a:t>O </a:t>
                </a:r>
                <a:r>
                  <a:rPr lang="el-GR" dirty="0" smtClean="0">
                    <a:latin typeface="Calibri" panose="020F0502020204030204" pitchFamily="34" charset="0"/>
                    <a:cs typeface="Calibri" panose="020F0502020204030204" pitchFamily="34" charset="0"/>
                  </a:rPr>
                  <a:t>κανόνας κόμβου είναι απλός: βρίσκετε απλά μια διακλάδωση ρευμάτων στο κύκλωμα και τον εφαρμόζετε</a:t>
                </a:r>
                <a:endParaRPr lang="en-US" dirty="0">
                  <a:latin typeface="Calibri" panose="020F0502020204030204" pitchFamily="34" charset="0"/>
                  <a:cs typeface="Calibri" panose="020F0502020204030204" pitchFamily="34" charset="0"/>
                </a:endParaRPr>
              </a:p>
              <a:p>
                <a:pPr lvl="1"/>
                <a:endParaRPr lang="en-US" sz="700"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Ο κανόνας βρόχου σας ζητά να υπολογίσετε διαφορές δυναμικού κατά μήκος κλειστών μονοπατιών (βρόχων)</a:t>
                </a:r>
              </a:p>
              <a:p>
                <a:pPr lvl="1"/>
                <a:endParaRPr lang="el-GR" sz="7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Παρόλο που γνωρίζετε τόσο για πηγές ΗΕΔ όσο και για αντιστάτες (από το νόμο του </a:t>
                </a:r>
                <a:r>
                  <a:rPr lang="en-BS" dirty="0" smtClean="0">
                    <a:latin typeface="Calibri" panose="020F0502020204030204" pitchFamily="34" charset="0"/>
                    <a:cs typeface="Calibri" panose="020F0502020204030204" pitchFamily="34" charset="0"/>
                  </a:rPr>
                  <a:t>Ohm) </a:t>
                </a:r>
                <a:r>
                  <a:rPr lang="el-GR" dirty="0" smtClean="0">
                    <a:latin typeface="Calibri" panose="020F0502020204030204" pitchFamily="34" charset="0"/>
                    <a:cs typeface="Calibri" panose="020F0502020204030204" pitchFamily="34" charset="0"/>
                  </a:rPr>
                  <a:t>τη διαφορά δυναμικού στα άκρα τους, έχει σήμασία </a:t>
                </a:r>
                <a:r>
                  <a:rPr lang="el-GR" b="1" dirty="0" smtClean="0">
                    <a:latin typeface="Calibri" panose="020F0502020204030204" pitchFamily="34" charset="0"/>
                    <a:cs typeface="Calibri" panose="020F0502020204030204" pitchFamily="34" charset="0"/>
                  </a:rPr>
                  <a:t>ΠΩΣ</a:t>
                </a:r>
                <a:r>
                  <a:rPr lang="el-GR" dirty="0" smtClean="0">
                    <a:latin typeface="Calibri" panose="020F0502020204030204" pitchFamily="34" charset="0"/>
                    <a:cs typeface="Calibri" panose="020F0502020204030204" pitchFamily="34" charset="0"/>
                  </a:rPr>
                  <a:t> μετράτε το ηλεκτρικό δυναμικό (δηλ. πώς διατρέχετε την πηγή ή τον αντιστάτη)</a:t>
                </a:r>
              </a:p>
              <a:p>
                <a:pPr lvl="2"/>
                <a:r>
                  <a:rPr lang="el-GR" dirty="0" smtClean="0">
                    <a:latin typeface="Calibri" panose="020F0502020204030204" pitchFamily="34" charset="0"/>
                    <a:cs typeface="Calibri" panose="020F0502020204030204" pitchFamily="34" charset="0"/>
                  </a:rPr>
                  <a:t>Ανάλογα με τον τρόπο που «περπατάτε» το μονοπάτι που περιλαμβάνει μια πηγή ή έναν αντιστάτη, η διαφορά δυναμικού μπορεί να έχει αρνητικό ή θετικό πρόσημο!</a:t>
                </a:r>
                <a:endParaRPr lang="el-GR"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Θυμηθείτε: </a:t>
                </a:r>
                <a14:m>
                  <m:oMath xmlns:m="http://schemas.openxmlformats.org/officeDocument/2006/math">
                    <m:r>
                      <m:rPr>
                        <m:sty m:val="p"/>
                      </m:rPr>
                      <a:rPr lang="el-GR" b="0" i="0" smtClean="0">
                        <a:latin typeface="Cambria Math" panose="02040503050406030204" pitchFamily="18" charset="0"/>
                        <a:cs typeface="Calibri" panose="020F0502020204030204" pitchFamily="34" charset="0"/>
                      </a:rPr>
                      <m:t>Δ</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𝑎𝑏</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𝑏</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𝑎</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𝑓𝑖𝑛𝑎𝑙</m:t>
                        </m:r>
                        <m:r>
                          <a:rPr lang="en-BS" b="0" i="1" smtClean="0">
                            <a:latin typeface="Cambria Math" panose="02040503050406030204" pitchFamily="18" charset="0"/>
                            <a:cs typeface="Calibri" panose="020F0502020204030204" pitchFamily="34" charset="0"/>
                          </a:rPr>
                          <m:t> </m:t>
                        </m:r>
                        <m:r>
                          <a:rPr lang="en-BS" b="0" i="1" smtClean="0">
                            <a:latin typeface="Cambria Math" panose="02040503050406030204" pitchFamily="18" charset="0"/>
                            <a:cs typeface="Calibri" panose="020F0502020204030204" pitchFamily="34" charset="0"/>
                          </a:rPr>
                          <m:t>𝑝𝑜𝑖𝑛𝑡</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𝑖𝑛𝑖𝑡𝑖𝑎𝑙</m:t>
                        </m:r>
                        <m:r>
                          <a:rPr lang="en-BS" b="0" i="1" smtClean="0">
                            <a:latin typeface="Cambria Math" panose="02040503050406030204" pitchFamily="18" charset="0"/>
                            <a:cs typeface="Calibri" panose="020F0502020204030204" pitchFamily="34" charset="0"/>
                          </a:rPr>
                          <m:t> </m:t>
                        </m:r>
                        <m:r>
                          <a:rPr lang="en-BS" b="0" i="1" smtClean="0">
                            <a:latin typeface="Cambria Math" panose="02040503050406030204" pitchFamily="18" charset="0"/>
                            <a:cs typeface="Calibri" panose="020F0502020204030204" pitchFamily="34" charset="0"/>
                          </a:rPr>
                          <m:t>𝑝𝑜𝑖𝑛𝑡</m:t>
                        </m:r>
                      </m:sub>
                    </m:sSub>
                  </m:oMath>
                </a14:m>
                <a:endParaRPr lang="en-US"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334000"/>
              </a:xfrm>
              <a:blipFill>
                <a:blip r:embed="rId3"/>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0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7856" y="1861456"/>
            <a:ext cx="1143000" cy="50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2" name="Group 11"/>
          <p:cNvGrpSpPr/>
          <p:nvPr/>
        </p:nvGrpSpPr>
        <p:grpSpPr>
          <a:xfrm>
            <a:off x="5205184" y="721178"/>
            <a:ext cx="3246665" cy="3371850"/>
            <a:chOff x="5205184" y="721178"/>
            <a:chExt cx="3246665" cy="3371850"/>
          </a:xfrm>
        </p:grpSpPr>
        <p:grpSp>
          <p:nvGrpSpPr>
            <p:cNvPr id="10" name="Group 9"/>
            <p:cNvGrpSpPr/>
            <p:nvPr/>
          </p:nvGrpSpPr>
          <p:grpSpPr>
            <a:xfrm>
              <a:off x="5734048" y="721178"/>
              <a:ext cx="2717801" cy="3371850"/>
              <a:chOff x="5734048" y="721178"/>
              <a:chExt cx="2717801" cy="3371850"/>
            </a:xfrm>
          </p:grpSpPr>
          <p:pic>
            <p:nvPicPr>
              <p:cNvPr id="5" name="Picture 4"/>
              <p:cNvPicPr>
                <a:picLocks noChangeAspect="1"/>
              </p:cNvPicPr>
              <p:nvPr/>
            </p:nvPicPr>
            <p:blipFill rotWithShape="1">
              <a:blip r:embed="rId3"/>
              <a:srcRect l="15439" r="51307"/>
              <a:stretch/>
            </p:blipFill>
            <p:spPr>
              <a:xfrm>
                <a:off x="5734048" y="721178"/>
                <a:ext cx="2571751" cy="3371850"/>
              </a:xfrm>
              <a:prstGeom prst="rect">
                <a:avLst/>
              </a:prstGeom>
            </p:spPr>
          </p:pic>
          <p:cxnSp>
            <p:nvCxnSpPr>
              <p:cNvPr id="9" name="Straight Connector 8"/>
              <p:cNvCxnSpPr/>
              <p:nvPr/>
            </p:nvCxnSpPr>
            <p:spPr>
              <a:xfrm>
                <a:off x="6705600" y="1949450"/>
                <a:ext cx="70757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15439" t="35129" r="72209" b="26453"/>
              <a:stretch/>
            </p:blipFill>
            <p:spPr>
              <a:xfrm flipH="1">
                <a:off x="7249582" y="1905000"/>
                <a:ext cx="1202267" cy="1295401"/>
              </a:xfrm>
              <a:prstGeom prst="rect">
                <a:avLst/>
              </a:prstGeom>
            </p:spPr>
          </p:pic>
        </p:grpSp>
        <p:pic>
          <p:nvPicPr>
            <p:cNvPr id="11" name="Picture 10"/>
            <p:cNvPicPr>
              <a:picLocks noChangeAspect="1"/>
            </p:cNvPicPr>
            <p:nvPr/>
          </p:nvPicPr>
          <p:blipFill rotWithShape="1">
            <a:blip r:embed="rId3"/>
            <a:srcRect l="237" t="20758" r="93112" b="25005"/>
            <a:stretch/>
          </p:blipFill>
          <p:spPr>
            <a:xfrm>
              <a:off x="5205184" y="1416501"/>
              <a:ext cx="533400" cy="1828800"/>
            </a:xfrm>
            <a:prstGeom prst="rect">
              <a:avLst/>
            </a:prstGeom>
          </p:spPr>
        </p:pic>
      </p:gr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10349" cy="5334000"/>
              </a:xfrm>
            </p:spPr>
            <p:txBody>
              <a:bodyPr>
                <a:normAutofit/>
              </a:bodyPr>
              <a:lstStyle/>
              <a:p>
                <a:r>
                  <a:rPr lang="el-GR" b="1" dirty="0" smtClean="0">
                    <a:latin typeface="Calibri" panose="020F0502020204030204" pitchFamily="34" charset="0"/>
                    <a:cs typeface="Calibri" panose="020F0502020204030204" pitchFamily="34" charset="0"/>
                  </a:rPr>
                  <a:t>Οι Κανόνες του </a:t>
                </a:r>
                <a:r>
                  <a:rPr lang="en-US" b="1" dirty="0" smtClean="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Δείτε το παράδειγμα δεξιά</a:t>
                </a:r>
              </a:p>
              <a:p>
                <a:pPr lvl="1"/>
                <a:r>
                  <a:rPr lang="el-GR" dirty="0" smtClean="0">
                    <a:latin typeface="Calibri" panose="020F0502020204030204" pitchFamily="34" charset="0"/>
                    <a:cs typeface="Calibri" panose="020F0502020204030204" pitchFamily="34" charset="0"/>
                  </a:rPr>
                  <a:t>Έστω ότι η διαδρομή </a:t>
                </a:r>
                <a:r>
                  <a:rPr lang="en-BS" dirty="0" smtClean="0">
                    <a:latin typeface="Calibri" panose="020F0502020204030204" pitchFamily="34" charset="0"/>
                    <a:cs typeface="Calibri" panose="020F0502020204030204" pitchFamily="34" charset="0"/>
                  </a:rPr>
                  <a:t>abcda</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αποτελεί</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κλειστό μονοπάτι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(βρόχο), δηλ. το σημείο </a:t>
                </a:r>
                <a:r>
                  <a:rPr lang="en-BS" dirty="0" smtClean="0">
                    <a:latin typeface="Calibri" panose="020F0502020204030204" pitchFamily="34" charset="0"/>
                    <a:cs typeface="Calibri" panose="020F0502020204030204" pitchFamily="34" charset="0"/>
                  </a:rPr>
                  <a:t>d </a:t>
                </a:r>
                <a:r>
                  <a:rPr lang="el-GR" dirty="0" smtClean="0">
                    <a:latin typeface="Calibri" panose="020F0502020204030204" pitchFamily="34" charset="0"/>
                    <a:cs typeface="Calibri" panose="020F0502020204030204" pitchFamily="34" charset="0"/>
                  </a:rPr>
                  <a:t>επι-</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στρέφει και «κλείνει» στο σημείο α</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Η διαφορά δυναμικού </a:t>
                </a:r>
                <a14:m>
                  <m:oMath xmlns:m="http://schemas.openxmlformats.org/officeDocument/2006/math">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𝑏</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𝑎</m:t>
                        </m:r>
                      </m:sub>
                    </m:sSub>
                  </m:oMath>
                </a14:m>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ισούται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με </a:t>
                </a:r>
                <a14:m>
                  <m:oMath xmlns:m="http://schemas.openxmlformats.org/officeDocument/2006/math">
                    <m:r>
                      <a:rPr lang="el-GR" sz="2800" b="1" i="1" smtClean="0">
                        <a:latin typeface="Cambria Math" panose="02040503050406030204" pitchFamily="18" charset="0"/>
                        <a:cs typeface="Calibri" panose="020F0502020204030204" pitchFamily="34" charset="0"/>
                      </a:rPr>
                      <m:t>𝜺</m:t>
                    </m:r>
                  </m:oMath>
                </a14:m>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γιατί διατρέχουμε την πηγή ΗΕΔ από τον αρνητικό πόλο στο θετικό (από χαμηλό σε υψηλό δυναμικό)</a:t>
                </a:r>
              </a:p>
              <a:p>
                <a:pPr lvl="1"/>
                <a:r>
                  <a:rPr lang="el-GR" dirty="0" smtClean="0">
                    <a:latin typeface="Calibri" panose="020F0502020204030204" pitchFamily="34" charset="0"/>
                    <a:cs typeface="Calibri" panose="020F0502020204030204" pitchFamily="34" charset="0"/>
                  </a:rPr>
                  <a:t>Αν τη μετρήσετε ως </a:t>
                </a:r>
                <a14:m>
                  <m:oMath xmlns:m="http://schemas.openxmlformats.org/officeDocument/2006/math">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𝑎</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𝑏</m:t>
                        </m:r>
                      </m:sub>
                    </m:sSub>
                  </m:oMath>
                </a14:m>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θα τη βρείτε ίση με </a:t>
                </a:r>
                <a14:m>
                  <m:oMath xmlns:m="http://schemas.openxmlformats.org/officeDocument/2006/math">
                    <m:r>
                      <a:rPr lang="el-GR" sz="2800" b="1" i="1" smtClean="0">
                        <a:latin typeface="Cambria Math" panose="02040503050406030204" pitchFamily="18" charset="0"/>
                        <a:cs typeface="Calibri" panose="020F0502020204030204" pitchFamily="34" charset="0"/>
                      </a:rPr>
                      <m:t>−</m:t>
                    </m:r>
                    <m:r>
                      <a:rPr lang="el-GR" sz="2800" b="1" i="1" smtClean="0">
                        <a:latin typeface="Cambria Math" panose="02040503050406030204" pitchFamily="18" charset="0"/>
                        <a:cs typeface="Calibri" panose="020F0502020204030204" pitchFamily="34" charset="0"/>
                      </a:rPr>
                      <m:t>𝜺</m:t>
                    </m:r>
                  </m:oMath>
                </a14:m>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a:t>
                </a:r>
              </a:p>
              <a:p>
                <a:pPr lvl="2"/>
                <a:r>
                  <a:rPr lang="el-GR" dirty="0" smtClean="0">
                    <a:latin typeface="Calibri" panose="020F0502020204030204" pitchFamily="34" charset="0"/>
                    <a:cs typeface="Calibri" panose="020F0502020204030204" pitchFamily="34" charset="0"/>
                  </a:rPr>
                  <a:t>Γιατί τη διατρέχετε από το θετικό στον αρνητικό πόλο, δηλ. από υψηλά σε χαμηλά δυναμικά</a:t>
                </a:r>
              </a:p>
              <a:p>
                <a:pPr lvl="3"/>
                <a:r>
                  <a:rPr lang="el-GR" dirty="0" smtClean="0">
                    <a:latin typeface="Calibri" panose="020F0502020204030204" pitchFamily="34" charset="0"/>
                    <a:cs typeface="Calibri" panose="020F0502020204030204" pitchFamily="34" charset="0"/>
                  </a:rPr>
                  <a:t>Το δυναμικό στο α είναι πάντα μικρότερο απ’ ότι στο </a:t>
                </a:r>
                <a:r>
                  <a:rPr lang="en-BS" dirty="0" smtClean="0">
                    <a:latin typeface="Calibri" panose="020F0502020204030204" pitchFamily="34" charset="0"/>
                    <a:cs typeface="Calibri" panose="020F0502020204030204" pitchFamily="34" charset="0"/>
                  </a:rPr>
                  <a:t>b</a:t>
                </a:r>
                <a:r>
                  <a:rPr lang="el-GR" dirty="0" smtClean="0">
                    <a:latin typeface="Calibri" panose="020F0502020204030204" pitchFamily="34" charset="0"/>
                    <a:cs typeface="Calibri" panose="020F0502020204030204" pitchFamily="34" charset="0"/>
                  </a:rPr>
                  <a:t>, αφού σχετίζεται με τον αρνητικό πόλο της πηγής ΗΕΔ</a:t>
                </a:r>
                <a:r>
                  <a:rPr lang="en-BS" dirty="0" smtClean="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334000"/>
              </a:xfrm>
              <a:blipFill>
                <a:blip r:embed="rId4"/>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6" name="Group 15"/>
          <p:cNvGrpSpPr/>
          <p:nvPr/>
        </p:nvGrpSpPr>
        <p:grpSpPr>
          <a:xfrm>
            <a:off x="5203372" y="721178"/>
            <a:ext cx="3287484" cy="3371850"/>
            <a:chOff x="5203372" y="721178"/>
            <a:chExt cx="3287484" cy="3371850"/>
          </a:xfrm>
        </p:grpSpPr>
        <p:grpSp>
          <p:nvGrpSpPr>
            <p:cNvPr id="14" name="Group 13"/>
            <p:cNvGrpSpPr/>
            <p:nvPr/>
          </p:nvGrpSpPr>
          <p:grpSpPr>
            <a:xfrm>
              <a:off x="5734048" y="721178"/>
              <a:ext cx="2756808" cy="3371850"/>
              <a:chOff x="5734048" y="721178"/>
              <a:chExt cx="2756808" cy="3371850"/>
            </a:xfrm>
          </p:grpSpPr>
          <p:sp>
            <p:nvSpPr>
              <p:cNvPr id="4" name="Rectangle 3"/>
              <p:cNvSpPr/>
              <p:nvPr/>
            </p:nvSpPr>
            <p:spPr>
              <a:xfrm>
                <a:off x="7347856" y="1861456"/>
                <a:ext cx="1143000" cy="50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734048" y="721178"/>
                <a:ext cx="2717801" cy="3371850"/>
                <a:chOff x="5734048" y="721178"/>
                <a:chExt cx="2717801" cy="3371850"/>
              </a:xfrm>
            </p:grpSpPr>
            <p:pic>
              <p:nvPicPr>
                <p:cNvPr id="5" name="Picture 4"/>
                <p:cNvPicPr>
                  <a:picLocks noChangeAspect="1"/>
                </p:cNvPicPr>
                <p:nvPr/>
              </p:nvPicPr>
              <p:blipFill rotWithShape="1">
                <a:blip r:embed="rId3"/>
                <a:srcRect l="15439" r="51307"/>
                <a:stretch/>
              </p:blipFill>
              <p:spPr>
                <a:xfrm>
                  <a:off x="5734048" y="721178"/>
                  <a:ext cx="2571751" cy="3371850"/>
                </a:xfrm>
                <a:prstGeom prst="rect">
                  <a:avLst/>
                </a:prstGeom>
              </p:spPr>
            </p:pic>
            <p:cxnSp>
              <p:nvCxnSpPr>
                <p:cNvPr id="9" name="Straight Connector 8"/>
                <p:cNvCxnSpPr/>
                <p:nvPr/>
              </p:nvCxnSpPr>
              <p:spPr>
                <a:xfrm>
                  <a:off x="6705600" y="1949450"/>
                  <a:ext cx="70757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15439" t="35129" r="72209" b="26453"/>
                <a:stretch/>
              </p:blipFill>
              <p:spPr>
                <a:xfrm flipH="1">
                  <a:off x="7249582" y="1905000"/>
                  <a:ext cx="1202267" cy="1295401"/>
                </a:xfrm>
                <a:prstGeom prst="rect">
                  <a:avLst/>
                </a:prstGeom>
              </p:spPr>
            </p:pic>
          </p:grpSp>
          <p:cxnSp>
            <p:nvCxnSpPr>
              <p:cNvPr id="11" name="Straight Arrow Connector 10"/>
              <p:cNvCxnSpPr/>
              <p:nvPr/>
            </p:nvCxnSpPr>
            <p:spPr>
              <a:xfrm>
                <a:off x="7919356" y="1905000"/>
                <a:ext cx="5444" cy="1219200"/>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7983454" y="2277060"/>
                    <a:ext cx="25353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BS" b="0" i="1" smtClean="0">
                              <a:latin typeface="Cambria Math" panose="02040503050406030204" pitchFamily="18" charset="0"/>
                            </a:rPr>
                            <m:t>𝐼𝑟</m:t>
                          </m:r>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7983454" y="2277060"/>
                    <a:ext cx="253531" cy="276999"/>
                  </a:xfrm>
                  <a:prstGeom prst="rect">
                    <a:avLst/>
                  </a:prstGeom>
                  <a:blipFill>
                    <a:blip r:embed="rId4"/>
                    <a:stretch>
                      <a:fillRect l="-24390" r="-19512" b="-8889"/>
                    </a:stretch>
                  </a:blipFill>
                </p:spPr>
                <p:txBody>
                  <a:bodyPr/>
                  <a:lstStyle/>
                  <a:p>
                    <a:r>
                      <a:rPr lang="en-US">
                        <a:noFill/>
                      </a:rPr>
                      <a:t> </a:t>
                    </a:r>
                  </a:p>
                </p:txBody>
              </p:sp>
            </mc:Fallback>
          </mc:AlternateContent>
        </p:grpSp>
        <p:pic>
          <p:nvPicPr>
            <p:cNvPr id="15" name="Picture 14"/>
            <p:cNvPicPr>
              <a:picLocks noChangeAspect="1"/>
            </p:cNvPicPr>
            <p:nvPr/>
          </p:nvPicPr>
          <p:blipFill rotWithShape="1">
            <a:blip r:embed="rId3"/>
            <a:srcRect l="237" t="20758" r="93112" b="25005"/>
            <a:stretch/>
          </p:blipFill>
          <p:spPr>
            <a:xfrm>
              <a:off x="5203372" y="1416501"/>
              <a:ext cx="533400" cy="1828800"/>
            </a:xfrm>
            <a:prstGeom prst="rect">
              <a:avLst/>
            </a:prstGeom>
          </p:spPr>
        </p:pic>
      </p:gr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38350" y="1371600"/>
                <a:ext cx="7910349" cy="5257800"/>
              </a:xfrm>
            </p:spPr>
            <p:txBody>
              <a:bodyPr>
                <a:normAutofit lnSpcReduction="10000"/>
              </a:bodyPr>
              <a:lstStyle/>
              <a:p>
                <a:r>
                  <a:rPr lang="el-GR" b="1" dirty="0" smtClean="0">
                    <a:latin typeface="Calibri" panose="020F0502020204030204" pitchFamily="34" charset="0"/>
                    <a:cs typeface="Calibri" panose="020F0502020204030204" pitchFamily="34" charset="0"/>
                  </a:rPr>
                  <a:t>Οι Κανόνες του </a:t>
                </a:r>
                <a:r>
                  <a:rPr lang="en-US" b="1" dirty="0" smtClean="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Δείτε το παράδειγμα δεξιά</a:t>
                </a:r>
              </a:p>
              <a:p>
                <a:pPr lvl="1"/>
                <a:r>
                  <a:rPr lang="el-GR" dirty="0" smtClean="0">
                    <a:latin typeface="Calibri" panose="020F0502020204030204" pitchFamily="34" charset="0"/>
                    <a:cs typeface="Calibri" panose="020F0502020204030204" pitchFamily="34" charset="0"/>
                  </a:rPr>
                  <a:t>Έστω ότι η διαδρομή </a:t>
                </a:r>
                <a:r>
                  <a:rPr lang="en-BS" dirty="0" smtClean="0">
                    <a:latin typeface="Calibri" panose="020F0502020204030204" pitchFamily="34" charset="0"/>
                    <a:cs typeface="Calibri" panose="020F0502020204030204" pitchFamily="34" charset="0"/>
                  </a:rPr>
                  <a:t>abcda</a:t>
                </a:r>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αποτελεί</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κλειστό μονοπάτι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(βρόχο), δηλ. το σημείο </a:t>
                </a:r>
                <a:r>
                  <a:rPr lang="en-BS" dirty="0" smtClean="0">
                    <a:latin typeface="Calibri" panose="020F0502020204030204" pitchFamily="34" charset="0"/>
                    <a:cs typeface="Calibri" panose="020F0502020204030204" pitchFamily="34" charset="0"/>
                  </a:rPr>
                  <a:t>d </a:t>
                </a:r>
                <a:r>
                  <a:rPr lang="el-GR" dirty="0" smtClean="0">
                    <a:latin typeface="Calibri" panose="020F0502020204030204" pitchFamily="34" charset="0"/>
                    <a:cs typeface="Calibri" panose="020F0502020204030204" pitchFamily="34" charset="0"/>
                  </a:rPr>
                  <a:t>επι-</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στρέφει και «κλείνει» στο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σημείο </a:t>
                </a:r>
                <a:r>
                  <a:rPr lang="en-US" dirty="0" smtClean="0">
                    <a:latin typeface="Calibri" panose="020F0502020204030204" pitchFamily="34" charset="0"/>
                    <a:cs typeface="Calibri" panose="020F0502020204030204" pitchFamily="34" charset="0"/>
                  </a:rPr>
                  <a:t>a</a:t>
                </a:r>
              </a:p>
              <a:p>
                <a:pPr lvl="1"/>
                <a:r>
                  <a:rPr lang="el-GR" dirty="0" smtClean="0">
                    <a:latin typeface="Calibri" panose="020F0502020204030204" pitchFamily="34" charset="0"/>
                    <a:cs typeface="Calibri" panose="020F0502020204030204" pitchFamily="34" charset="0"/>
                  </a:rPr>
                  <a:t>Η διαφορά δυναμικού </a:t>
                </a:r>
                <a14:m>
                  <m:oMath xmlns:m="http://schemas.openxmlformats.org/officeDocument/2006/math">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𝑑</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𝑐</m:t>
                        </m:r>
                      </m:sub>
                    </m:sSub>
                  </m:oMath>
                </a14:m>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ισούται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με </a:t>
                </a:r>
                <a14:m>
                  <m:oMath xmlns:m="http://schemas.openxmlformats.org/officeDocument/2006/math">
                    <m:r>
                      <a:rPr lang="en-BS" sz="2000" b="0" i="0" smtClean="0">
                        <a:latin typeface="Cambria Math" panose="02040503050406030204" pitchFamily="18" charset="0"/>
                        <a:cs typeface="Calibri" panose="020F0502020204030204" pitchFamily="34" charset="0"/>
                      </a:rPr>
                      <m:t>−</m:t>
                    </m:r>
                    <m:r>
                      <a:rPr lang="en-BS" sz="2000" b="0" i="1" smtClean="0">
                        <a:latin typeface="Cambria Math" panose="02040503050406030204" pitchFamily="18" charset="0"/>
                        <a:cs typeface="Calibri" panose="020F0502020204030204" pitchFamily="34" charset="0"/>
                      </a:rPr>
                      <m:t>𝐼𝑟</m:t>
                    </m:r>
                  </m:oMath>
                </a14:m>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γιατί διατρέχουμε τον αντιστάτη </a:t>
                </a:r>
                <a:r>
                  <a:rPr lang="el-GR" b="1" dirty="0" smtClean="0">
                    <a:latin typeface="Calibri" panose="020F0502020204030204" pitchFamily="34" charset="0"/>
                    <a:cs typeface="Calibri" panose="020F0502020204030204" pitchFamily="34" charset="0"/>
                  </a:rPr>
                  <a:t>κατά τη φορά</a:t>
                </a:r>
                <a:r>
                  <a:rPr lang="el-GR" dirty="0" smtClean="0">
                    <a:latin typeface="Calibri" panose="020F0502020204030204" pitchFamily="34" charset="0"/>
                    <a:cs typeface="Calibri" panose="020F0502020204030204" pitchFamily="34" charset="0"/>
                  </a:rPr>
                  <a:t> του ρευματος (</a:t>
                </a:r>
                <a14:m>
                  <m:oMath xmlns:m="http://schemas.openxmlformats.org/officeDocument/2006/math">
                    <m:r>
                      <a:rPr lang="el-GR" b="0" i="1" smtClean="0">
                        <a:latin typeface="Cambria Math" panose="02040503050406030204" pitchFamily="18" charset="0"/>
                        <a:cs typeface="Calibri" panose="020F0502020204030204" pitchFamily="34" charset="0"/>
                      </a:rPr>
                      <m:t>+</m:t>
                    </m:r>
                    <m:r>
                      <a:rPr lang="en-BS" b="0" i="1" smtClean="0">
                        <a:latin typeface="Cambria Math" panose="02040503050406030204" pitchFamily="18" charset="0"/>
                        <a:cs typeface="Calibri" panose="020F0502020204030204" pitchFamily="34" charset="0"/>
                      </a:rPr>
                      <m:t>𝐼𝑟</m:t>
                    </m:r>
                  </m:oMath>
                </a14:m>
                <a:r>
                  <a:rPr lang="en-BS" i="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αν τον διατρέχαμε </a:t>
                </a:r>
                <a:r>
                  <a:rPr lang="el-GR" b="1" dirty="0" smtClean="0">
                    <a:latin typeface="Calibri" panose="020F0502020204030204" pitchFamily="34" charset="0"/>
                    <a:cs typeface="Calibri" panose="020F0502020204030204" pitchFamily="34" charset="0"/>
                  </a:rPr>
                  <a:t>αντίθετα</a:t>
                </a:r>
                <a:r>
                  <a:rPr lang="el-GR" dirty="0" smtClean="0">
                    <a:latin typeface="Calibri" panose="020F0502020204030204" pitchFamily="34" charset="0"/>
                    <a:cs typeface="Calibri" panose="020F0502020204030204" pitchFamily="34" charset="0"/>
                  </a:rPr>
                  <a:t> του ρεύματος)</a:t>
                </a:r>
                <a:endParaRPr lang="el-GR" i="1" dirty="0" smtClean="0">
                  <a:latin typeface="Calibri" panose="020F0502020204030204" pitchFamily="34" charset="0"/>
                  <a:cs typeface="Calibri" panose="020F0502020204030204" pitchFamily="34" charset="0"/>
                </a:endParaRPr>
              </a:p>
              <a:p>
                <a:pPr lvl="2"/>
                <a:r>
                  <a:rPr lang="el-GR" dirty="0" smtClean="0">
                    <a:latin typeface="Calibri" panose="020F0502020204030204" pitchFamily="34" charset="0"/>
                    <a:cs typeface="Calibri" panose="020F0502020204030204" pitchFamily="34" charset="0"/>
                  </a:rPr>
                  <a:t>Το ρεύμα </a:t>
                </a:r>
                <a:r>
                  <a:rPr lang="en-B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θετικά φορτία) αποδίδει ηλεκτρική δυναμική ενέργεια στον αντιστάτη και άρα το ηλεκτρικό δυναμικό στο σημείο </a:t>
                </a:r>
                <a:r>
                  <a:rPr lang="en-BS" dirty="0" smtClean="0">
                    <a:latin typeface="Calibri" panose="020F0502020204030204" pitchFamily="34" charset="0"/>
                    <a:cs typeface="Calibri" panose="020F0502020204030204" pitchFamily="34" charset="0"/>
                  </a:rPr>
                  <a:t>d (</a:t>
                </a:r>
                <a:r>
                  <a:rPr lang="el-GR" dirty="0" smtClean="0">
                    <a:latin typeface="Calibri" panose="020F0502020204030204" pitchFamily="34" charset="0"/>
                    <a:cs typeface="Calibri" panose="020F0502020204030204" pitchFamily="34" charset="0"/>
                  </a:rPr>
                  <a:t>στην «έξοδο» του ρεύματος από τον αντιστάτη) θα είναι χαμηλότερο από αυτό του σημείου </a:t>
                </a:r>
                <a:r>
                  <a:rPr lang="en-BS" dirty="0" smtClean="0">
                    <a:latin typeface="Calibri" panose="020F0502020204030204" pitchFamily="34" charset="0"/>
                    <a:cs typeface="Calibri" panose="020F0502020204030204" pitchFamily="34" charset="0"/>
                  </a:rPr>
                  <a:t>c</a:t>
                </a:r>
                <a:r>
                  <a:rPr lang="el-GR" dirty="0" smtClean="0">
                    <a:latin typeface="Calibri" panose="020F0502020204030204" pitchFamily="34" charset="0"/>
                    <a:cs typeface="Calibri" panose="020F0502020204030204" pitchFamily="34" charset="0"/>
                  </a:rPr>
                  <a:t> (στην «είσοδο»)</a:t>
                </a:r>
              </a:p>
              <a:p>
                <a:pPr lvl="2"/>
                <a:r>
                  <a:rPr lang="el-GR" dirty="0" smtClean="0">
                    <a:latin typeface="Calibri" panose="020F0502020204030204" pitchFamily="34" charset="0"/>
                    <a:cs typeface="Calibri" panose="020F0502020204030204" pitchFamily="34" charset="0"/>
                  </a:rPr>
                  <a:t>Υπάρχει πτώση δυναμικού (πτώση τάσης) λόγω πτώσης της ηλεκτρικής δυναμικής ενέργειας ανά μονάδα φορτίου!</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257800"/>
              </a:xfrm>
              <a:blipFill>
                <a:blip r:embed="rId5"/>
                <a:stretch>
                  <a:fillRect t="-1622" r="-693"/>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6994"/>
          <a:stretch/>
        </p:blipFill>
        <p:spPr>
          <a:xfrm>
            <a:off x="5670570" y="990601"/>
            <a:ext cx="3013133" cy="2927496"/>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371600"/>
                <a:ext cx="5257800" cy="5334000"/>
              </a:xfrm>
            </p:spPr>
            <p:txBody>
              <a:bodyPr>
                <a:normAutofit/>
              </a:bodyPr>
              <a:lstStyle/>
              <a:p>
                <a:r>
                  <a:rPr lang="el-GR" b="1" dirty="0">
                    <a:latin typeface="Calibri" panose="020F0502020204030204" pitchFamily="34" charset="0"/>
                    <a:cs typeface="Calibri" panose="020F0502020204030204" pitchFamily="34" charset="0"/>
                  </a:rPr>
                  <a:t>Κανόνες προσήμου</a:t>
                </a:r>
              </a:p>
              <a:p>
                <a:pPr lvl="1"/>
                <a:r>
                  <a:rPr lang="en-US" dirty="0">
                    <a:latin typeface="Calibri" panose="020F0502020204030204" pitchFamily="34" charset="0"/>
                    <a:cs typeface="Calibri" panose="020F0502020204030204" pitchFamily="34" charset="0"/>
                  </a:rPr>
                  <a:t>1</a:t>
                </a:r>
                <a:r>
                  <a:rPr lang="el-GR" dirty="0">
                    <a:latin typeface="Calibri" panose="020F0502020204030204" pitchFamily="34" charset="0"/>
                    <a:cs typeface="Calibri" panose="020F0502020204030204" pitchFamily="34" charset="0"/>
                  </a:rPr>
                  <a:t>. 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a:t>
                </a:r>
                <a:r>
                  <a:rPr lang="el-GR" dirty="0" smtClean="0">
                    <a:latin typeface="Calibri" panose="020F0502020204030204" pitchFamily="34" charset="0"/>
                    <a:cs typeface="Calibri" panose="020F0502020204030204" pitchFamily="34" charset="0"/>
                  </a:rPr>
                  <a:t>αντίστασης </a:t>
                </a:r>
                <a14:m>
                  <m:oMath xmlns:m="http://schemas.openxmlformats.org/officeDocument/2006/math">
                    <m:r>
                      <a:rPr lang="en-BS" i="1" dirty="0" smtClean="0">
                        <a:latin typeface="Cambria Math" panose="02040503050406030204" pitchFamily="18" charset="0"/>
                        <a:cs typeface="Calibri" panose="020F0502020204030204" pitchFamily="34" charset="0"/>
                      </a:rPr>
                      <m:t>𝑅</m:t>
                    </m:r>
                  </m:oMath>
                </a14:m>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με </a:t>
                </a:r>
                <a:r>
                  <a:rPr lang="el-GR" dirty="0">
                    <a:latin typeface="Calibri" panose="020F0502020204030204" pitchFamily="34" charset="0"/>
                    <a:cs typeface="Calibri" panose="020F0502020204030204" pitchFamily="34" charset="0"/>
                  </a:rPr>
                  <a:t>τη φορά του </a:t>
                </a:r>
                <a:r>
                  <a:rPr lang="el-GR" dirty="0" smtClean="0">
                    <a:latin typeface="Calibri" panose="020F0502020204030204" pitchFamily="34" charset="0"/>
                    <a:cs typeface="Calibri" panose="020F0502020204030204" pitchFamily="34" charset="0"/>
                  </a:rPr>
                  <a:t>ρεύματος</a:t>
                </a:r>
                <a14:m>
                  <m:oMath xmlns:m="http://schemas.openxmlformats.org/officeDocument/2006/math">
                    <m:r>
                      <a:rPr lang="el-GR" i="1" dirty="0" smtClean="0">
                        <a:latin typeface="Cambria Math" panose="02040503050406030204" pitchFamily="18" charset="0"/>
                        <a:cs typeface="Calibri" panose="020F0502020204030204" pitchFamily="34" charset="0"/>
                      </a:rPr>
                      <m:t> </m:t>
                    </m:r>
                    <m:r>
                      <a:rPr lang="en-US" i="1" dirty="0" smtClean="0">
                        <a:latin typeface="Cambria Math" panose="02040503050406030204" pitchFamily="18" charset="0"/>
                        <a:cs typeface="Calibri" panose="020F0502020204030204" pitchFamily="34" charset="0"/>
                      </a:rPr>
                      <m:t>𝐼</m:t>
                    </m:r>
                    <m:r>
                      <a:rPr lang="en-US" i="1" dirty="0" smtClean="0">
                        <a:latin typeface="Cambria Math" panose="02040503050406030204" pitchFamily="18" charset="0"/>
                        <a:cs typeface="Calibri" panose="020F0502020204030204" pitchFamily="34" charset="0"/>
                      </a:rPr>
                      <m:t> </m:t>
                    </m:r>
                  </m:oMath>
                </a14:m>
                <a:r>
                  <a:rPr lang="el-GR" dirty="0" smtClean="0">
                    <a:latin typeface="Calibri" panose="020F0502020204030204" pitchFamily="34" charset="0"/>
                    <a:cs typeface="Calibri" panose="020F0502020204030204" pitchFamily="34" charset="0"/>
                  </a:rPr>
                  <a:t>είναι </a:t>
                </a:r>
                <a:endParaRPr lang="en-US" dirty="0">
                  <a:latin typeface="Calibri" panose="020F0502020204030204" pitchFamily="34" charset="0"/>
                  <a:cs typeface="Calibri" panose="020F0502020204030204" pitchFamily="34" charset="0"/>
                </a:endParaRPr>
              </a:p>
              <a:p>
                <a:pPr lvl="1"/>
                <a:endParaRPr lang="en-US" i="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i="0" dirty="0" smtClean="0">
                          <a:latin typeface="Cambria Math" panose="02040503050406030204" pitchFamily="18" charset="0"/>
                          <a:cs typeface="Calibri" panose="020F0502020204030204" pitchFamily="34" charset="0"/>
                        </a:rPr>
                        <m:t>Δ</m:t>
                      </m:r>
                      <m:sSub>
                        <m:sSubPr>
                          <m:ctrlPr>
                            <a:rPr lang="en-US" b="0" i="1" dirty="0" smtClean="0">
                              <a:latin typeface="Cambria Math" panose="02040503050406030204" pitchFamily="18" charset="0"/>
                              <a:cs typeface="Calibri" panose="020F0502020204030204" pitchFamily="34" charset="0"/>
                            </a:rPr>
                          </m:ctrlPr>
                        </m:sSubPr>
                        <m:e>
                          <m:r>
                            <a:rPr lang="en-US"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𝑎𝑏</m:t>
                          </m:r>
                        </m:sub>
                      </m:sSub>
                      <m:r>
                        <a:rPr lang="en-US" b="0" i="1" dirty="0" smtClean="0">
                          <a:latin typeface="Cambria Math" panose="02040503050406030204" pitchFamily="18" charset="0"/>
                          <a:cs typeface="Calibri" panose="020F0502020204030204" pitchFamily="34" charset="0"/>
                        </a:rPr>
                        <m:t>=</m:t>
                      </m:r>
                      <m:sSub>
                        <m:sSubPr>
                          <m:ctrlPr>
                            <a:rPr lang="en-US" b="0" i="1" dirty="0" smtClean="0">
                              <a:latin typeface="Cambria Math" panose="02040503050406030204" pitchFamily="18" charset="0"/>
                              <a:cs typeface="Calibri" panose="020F0502020204030204" pitchFamily="34" charset="0"/>
                            </a:rPr>
                          </m:ctrlPr>
                        </m:sSubPr>
                        <m:e>
                          <m:r>
                            <a:rPr lang="en-US" b="0"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𝑏</m:t>
                          </m:r>
                        </m:sub>
                      </m:sSub>
                      <m:r>
                        <a:rPr lang="en-US" b="0" i="1" dirty="0" smtClean="0">
                          <a:latin typeface="Cambria Math" panose="02040503050406030204" pitchFamily="18" charset="0"/>
                          <a:cs typeface="Calibri" panose="020F0502020204030204" pitchFamily="34" charset="0"/>
                        </a:rPr>
                        <m:t>−</m:t>
                      </m:r>
                      <m:sSub>
                        <m:sSubPr>
                          <m:ctrlPr>
                            <a:rPr lang="en-US" b="0" i="1" dirty="0" smtClean="0">
                              <a:latin typeface="Cambria Math" panose="02040503050406030204" pitchFamily="18" charset="0"/>
                              <a:cs typeface="Calibri" panose="020F0502020204030204" pitchFamily="34" charset="0"/>
                            </a:rPr>
                          </m:ctrlPr>
                        </m:sSubPr>
                        <m:e>
                          <m:r>
                            <a:rPr lang="en-US" b="0" i="1" dirty="0" smtClean="0">
                              <a:latin typeface="Cambria Math" panose="02040503050406030204" pitchFamily="18" charset="0"/>
                              <a:cs typeface="Calibri" panose="020F0502020204030204" pitchFamily="34" charset="0"/>
                            </a:rPr>
                            <m:t>𝑉</m:t>
                          </m:r>
                        </m:e>
                        <m:sub>
                          <m:r>
                            <a:rPr lang="en-US" b="0" i="1" dirty="0" smtClean="0">
                              <a:latin typeface="Cambria Math" panose="02040503050406030204" pitchFamily="18" charset="0"/>
                              <a:cs typeface="Calibri" panose="020F0502020204030204" pitchFamily="34" charset="0"/>
                            </a:rPr>
                            <m:t>𝑎</m:t>
                          </m:r>
                        </m:sub>
                      </m:sSub>
                      <m:r>
                        <a:rPr lang="en-US" i="1" dirty="0" smtClean="0">
                          <a:latin typeface="Cambria Math" panose="02040503050406030204" pitchFamily="18" charset="0"/>
                          <a:cs typeface="Calibri" panose="020F0502020204030204" pitchFamily="34" charset="0"/>
                        </a:rPr>
                        <m:t>=</m:t>
                      </m:r>
                      <m:r>
                        <a:rPr lang="en-US" b="0" i="0" dirty="0" smtClean="0">
                          <a:latin typeface="Cambria Math" panose="02040503050406030204" pitchFamily="18" charset="0"/>
                          <a:cs typeface="Calibri" panose="020F0502020204030204" pitchFamily="34" charset="0"/>
                        </a:rPr>
                        <m:t>−</m:t>
                      </m:r>
                      <m:r>
                        <a:rPr lang="en-US" b="0" i="1" smtClean="0">
                          <a:latin typeface="Cambria Math" panose="02040503050406030204" pitchFamily="18" charset="0"/>
                        </a:rPr>
                        <m:t>𝐼𝑅</m:t>
                      </m:r>
                    </m:oMath>
                  </m:oMathPara>
                </a14:m>
                <a:endParaRPr lang="en-US"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a:t>
                </a:r>
                <a:r>
                  <a:rPr lang="el-GR" dirty="0" smtClean="0">
                    <a:latin typeface="Calibri" panose="020F0502020204030204" pitchFamily="34" charset="0"/>
                    <a:cs typeface="Calibri" panose="020F0502020204030204" pitchFamily="34" charset="0"/>
                  </a:rPr>
                  <a:t>αντίστασης </a:t>
                </a:r>
                <a14:m>
                  <m:oMath xmlns:m="http://schemas.openxmlformats.org/officeDocument/2006/math">
                    <m:r>
                      <a:rPr lang="en-BS" i="1" dirty="0" smtClean="0">
                        <a:latin typeface="Cambria Math" panose="02040503050406030204" pitchFamily="18" charset="0"/>
                        <a:cs typeface="Calibri" panose="020F0502020204030204" pitchFamily="34" charset="0"/>
                      </a:rPr>
                      <m:t>𝑅</m:t>
                    </m:r>
                  </m:oMath>
                </a14:m>
                <a:r>
                  <a:rPr lang="en-B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με </a:t>
                </a:r>
                <a:r>
                  <a:rPr lang="el-GR" dirty="0">
                    <a:latin typeface="Calibri" panose="020F0502020204030204" pitchFamily="34" charset="0"/>
                    <a:cs typeface="Calibri" panose="020F0502020204030204" pitchFamily="34" charset="0"/>
                  </a:rPr>
                  <a:t>αντίθετη φορά </a:t>
                </a:r>
                <a:r>
                  <a:rPr lang="el-GR" dirty="0" smtClean="0">
                    <a:latin typeface="Calibri" panose="020F0502020204030204" pitchFamily="34" charset="0"/>
                    <a:cs typeface="Calibri" panose="020F0502020204030204" pitchFamily="34" charset="0"/>
                  </a:rPr>
                  <a:t>του </a:t>
                </a:r>
                <a:r>
                  <a:rPr lang="el-GR" dirty="0">
                    <a:latin typeface="Calibri" panose="020F0502020204030204" pitchFamily="34" charset="0"/>
                    <a:cs typeface="Calibri" panose="020F0502020204030204" pitchFamily="34" charset="0"/>
                  </a:rPr>
                  <a:t>ρεύματος </a:t>
                </a:r>
                <a14:m>
                  <m:oMath xmlns:m="http://schemas.openxmlformats.org/officeDocument/2006/math">
                    <m:r>
                      <a:rPr lang="en-US" i="1" dirty="0" smtClean="0">
                        <a:latin typeface="Cambria Math" panose="02040503050406030204" pitchFamily="18" charset="0"/>
                        <a:cs typeface="Calibri" panose="020F0502020204030204" pitchFamily="34" charset="0"/>
                      </a:rPr>
                      <m:t>𝐼</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είναι </a:t>
                </a:r>
                <a:endParaRPr lang="en-US" dirty="0">
                  <a:latin typeface="Calibri" panose="020F0502020204030204" pitchFamily="34" charset="0"/>
                  <a:cs typeface="Calibri" panose="020F0502020204030204" pitchFamily="34" charset="0"/>
                </a:endParaRPr>
              </a:p>
              <a:p>
                <a:pPr lvl="1"/>
                <a:endParaRPr lang="en-US"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i="1">
                          <a:latin typeface="Cambria Math" panose="02040503050406030204" pitchFamily="18" charset="0"/>
                        </a:rPr>
                        <m:t>𝐼𝑅</m:t>
                      </m:r>
                    </m:oMath>
                  </m:oMathPara>
                </a14:m>
                <a:endParaRPr lang="en-US" dirty="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371600"/>
                <a:ext cx="5257800" cy="5334000"/>
              </a:xfrm>
              <a:blipFill>
                <a:blip r:embed="rId3"/>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Ηλεκτρικά Κυκλώματα Συνεχούς Ρεύματος</a:t>
            </a:r>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94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68FF1BFC-B763-DC1A-3417-746192C3F168}"/>
              </a:ext>
            </a:extLst>
          </p:cNvPr>
          <p:cNvGrpSpPr/>
          <p:nvPr/>
        </p:nvGrpSpPr>
        <p:grpSpPr>
          <a:xfrm>
            <a:off x="5595918" y="990601"/>
            <a:ext cx="3087785" cy="3505199"/>
            <a:chOff x="5595918" y="990601"/>
            <a:chExt cx="3087785" cy="3505199"/>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1128"/>
            <a:stretch/>
          </p:blipFill>
          <p:spPr>
            <a:xfrm>
              <a:off x="5670570" y="990601"/>
              <a:ext cx="3013133" cy="1042307"/>
            </a:xfrm>
            <a:prstGeom prst="rect">
              <a:avLst/>
            </a:prstGeom>
          </p:spPr>
        </p:pic>
        <p:pic>
          <p:nvPicPr>
            <p:cNvPr id="10" name="Picture 3">
              <a:extLst>
                <a:ext uri="{FF2B5EF4-FFF2-40B4-BE49-F238E27FC236}">
                  <a16:creationId xmlns:a16="http://schemas.microsoft.com/office/drawing/2014/main" id="{5732D133-1EAA-CEDA-BBC4-FB3ABC4B3FC7}"/>
                </a:ext>
              </a:extLst>
            </p:cNvPr>
            <p:cNvPicPr>
              <a:picLocks noChangeAspect="1"/>
            </p:cNvPicPr>
            <p:nvPr/>
          </p:nvPicPr>
          <p:blipFill rotWithShape="1">
            <a:blip r:embed="rId2">
              <a:extLst>
                <a:ext uri="{28A0092B-C50C-407E-A947-70E740481C1C}">
                  <a14:useLocalDpi xmlns:a14="http://schemas.microsoft.com/office/drawing/2010/main" val="0"/>
                </a:ext>
              </a:extLst>
            </a:blip>
            <a:srcRect t="56124" b="-1652"/>
            <a:stretch/>
          </p:blipFill>
          <p:spPr>
            <a:xfrm>
              <a:off x="5595918" y="1981200"/>
              <a:ext cx="3013133" cy="2514600"/>
            </a:xfrm>
            <a:prstGeom prst="rect">
              <a:avLst/>
            </a:prstGeom>
          </p:spPr>
        </p:pic>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5060970" cy="5334000"/>
              </a:xfrm>
            </p:spPr>
            <p:txBody>
              <a:bodyPr>
                <a:normAutofit/>
              </a:bodyPr>
              <a:lstStyle/>
              <a:p>
                <a:r>
                  <a:rPr lang="el-GR" b="1" dirty="0">
                    <a:latin typeface="Calibri" panose="020F0502020204030204" pitchFamily="34" charset="0"/>
                    <a:cs typeface="Calibri" panose="020F0502020204030204" pitchFamily="34" charset="0"/>
                  </a:rPr>
                  <a:t>Κανόνες προσήμου</a:t>
                </a:r>
              </a:p>
              <a:p>
                <a:pPr lvl="1"/>
                <a:r>
                  <a:rPr lang="en-US" dirty="0">
                    <a:latin typeface="Calibri" panose="020F0502020204030204" pitchFamily="34" charset="0"/>
                    <a:cs typeface="Calibri" panose="020F0502020204030204" pitchFamily="34" charset="0"/>
                  </a:rPr>
                  <a:t>3.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αν τη διατρέχουμε από τον αρνητικό προς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 θετικό πόλο</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είναι</a:t>
                </a:r>
                <a:endParaRPr lang="en-US" dirty="0">
                  <a:latin typeface="Calibri" panose="020F0502020204030204" pitchFamily="34" charset="0"/>
                  <a:cs typeface="Calibri" panose="020F0502020204030204" pitchFamily="34" charset="0"/>
                </a:endParaRPr>
              </a:p>
              <a:p>
                <a:pPr marL="365760" lvl="1" indent="0">
                  <a:buNone/>
                </a:pPr>
                <a:endParaRPr lang="en-US" sz="180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smtClean="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𝜀</m:t>
                      </m:r>
                    </m:oMath>
                  </m:oMathPara>
                </a14:m>
                <a:endParaRPr lang="el-GR"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4.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 αν τη διατρέχουμε από το θετικό προς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τον αρνητικό πόλο, είναι</a:t>
                </a:r>
                <a:endParaRPr lang="en-US" dirty="0">
                  <a:latin typeface="Calibri" panose="020F0502020204030204" pitchFamily="34" charset="0"/>
                  <a:cs typeface="Calibri" panose="020F0502020204030204" pitchFamily="34" charset="0"/>
                </a:endParaRPr>
              </a:p>
              <a:p>
                <a:pPr marL="365760" lvl="1" indent="0">
                  <a:buNone/>
                </a:pPr>
                <a:endParaRPr lang="en-US" sz="160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dirty="0">
                          <a:latin typeface="Cambria Math" panose="02040503050406030204" pitchFamily="18" charset="0"/>
                          <a:cs typeface="Calibri" panose="020F0502020204030204" pitchFamily="34" charset="0"/>
                        </a:rPr>
                        <m:t>Δ</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𝑏</m:t>
                          </m:r>
                        </m:sub>
                      </m:sSub>
                      <m:r>
                        <a:rPr lang="en-US" i="1" dirty="0">
                          <a:latin typeface="Cambria Math" panose="02040503050406030204" pitchFamily="18" charset="0"/>
                          <a:cs typeface="Calibri" panose="020F0502020204030204" pitchFamily="34" charset="0"/>
                        </a:rPr>
                        <m:t>−</m:t>
                      </m:r>
                      <m:sSub>
                        <m:sSubPr>
                          <m:ctrlPr>
                            <a:rPr lang="en-US" i="1" dirty="0">
                              <a:latin typeface="Cambria Math" panose="02040503050406030204" pitchFamily="18" charset="0"/>
                              <a:cs typeface="Calibri" panose="020F0502020204030204" pitchFamily="34" charset="0"/>
                            </a:rPr>
                          </m:ctrlPr>
                        </m:sSubPr>
                        <m:e>
                          <m:r>
                            <a:rPr lang="en-US" i="1" dirty="0">
                              <a:latin typeface="Cambria Math" panose="02040503050406030204" pitchFamily="18" charset="0"/>
                              <a:cs typeface="Calibri" panose="020F0502020204030204" pitchFamily="34" charset="0"/>
                            </a:rPr>
                            <m:t>𝑉</m:t>
                          </m:r>
                        </m:e>
                        <m:sub>
                          <m:r>
                            <a:rPr lang="en-US" i="1" dirty="0">
                              <a:latin typeface="Cambria Math" panose="02040503050406030204" pitchFamily="18" charset="0"/>
                              <a:cs typeface="Calibri" panose="020F0502020204030204" pitchFamily="34" charset="0"/>
                            </a:rPr>
                            <m:t>𝑎</m:t>
                          </m:r>
                        </m:sub>
                      </m:sSub>
                      <m:r>
                        <a:rPr lang="en-US" b="0" i="1" dirty="0" smtClean="0">
                          <a:latin typeface="Cambria Math" panose="02040503050406030204" pitchFamily="18" charset="0"/>
                          <a:cs typeface="Calibri" panose="020F0502020204030204" pitchFamily="34" charset="0"/>
                        </a:rPr>
                        <m:t>=−</m:t>
                      </m:r>
                      <m:r>
                        <a:rPr lang="en-US" b="0" i="1" dirty="0" smtClean="0">
                          <a:latin typeface="Cambria Math" panose="02040503050406030204" pitchFamily="18" charset="0"/>
                          <a:cs typeface="Calibri" panose="020F0502020204030204" pitchFamily="34" charset="0"/>
                        </a:rPr>
                        <m:t>𝜀</m:t>
                      </m:r>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5060970" cy="5334000"/>
              </a:xfrm>
              <a:blipFill>
                <a:blip r:embed="rId3"/>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6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560552"/>
            <a:ext cx="4172712" cy="394185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cs typeface="Calibri" panose="020F0502020204030204" pitchFamily="34" charset="0"/>
              </a:rPr>
              <a:t>Ένα κύκλωμα απλού βρόχου περιέχει δυο αντιστάτες και δυο πηγές όπως στο σχήμα. Βρείτε το ρεύμα που διαρρέει το κύκλωμα.</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0160" y="3075840"/>
              <a:ext cx="3549240" cy="2091600"/>
            </p14:xfrm>
          </p:contentPart>
        </mc:Choice>
        <mc:Fallback xmlns="">
          <p:pic>
            <p:nvPicPr>
              <p:cNvPr id="4" name="Ink 3"/>
              <p:cNvPicPr/>
              <p:nvPr/>
            </p:nvPicPr>
            <p:blipFill>
              <a:blip r:embed="rId4"/>
              <a:stretch>
                <a:fillRect/>
              </a:stretch>
            </p:blipFill>
            <p:spPr>
              <a:xfrm>
                <a:off x="643680" y="3067920"/>
                <a:ext cx="3567960" cy="211248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882348-DD1C-2E6B-83A3-6154C5926422}"/>
              </a:ext>
            </a:extLst>
          </p:cNvPr>
          <p:cNvPicPr>
            <a:picLocks noChangeAspect="1"/>
          </p:cNvPicPr>
          <p:nvPr/>
        </p:nvPicPr>
        <p:blipFill rotWithShape="1">
          <a:blip r:embed="rId2">
            <a:extLst>
              <a:ext uri="{28A0092B-C50C-407E-A947-70E740481C1C}">
                <a14:useLocalDpi xmlns:a14="http://schemas.microsoft.com/office/drawing/2010/main" val="0"/>
              </a:ext>
            </a:extLst>
          </a:blip>
          <a:srcRect t="18220" r="7756" b="46994"/>
          <a:stretch/>
        </p:blipFill>
        <p:spPr>
          <a:xfrm>
            <a:off x="6569162" y="3829050"/>
            <a:ext cx="1984288"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637" y="700353"/>
            <a:ext cx="3334513" cy="315003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dirty="0">
                <a:latin typeface="Calibri" panose="020F0502020204030204" pitchFamily="34" charset="0"/>
                <a:cs typeface="Calibri" panose="020F0502020204030204" pitchFamily="34" charset="0"/>
              </a:rPr>
              <a:t>Βρείτε το ρεύμα που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διαρρέει το κύκλωμα.</a:t>
            </a:r>
          </a:p>
        </p:txBody>
      </p:sp>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Ομάδα 10">
            <a:extLst>
              <a:ext uri="{FF2B5EF4-FFF2-40B4-BE49-F238E27FC236}">
                <a16:creationId xmlns:a16="http://schemas.microsoft.com/office/drawing/2014/main" id="{6E730018-0C6E-8FC4-AB28-72CE1715B065}"/>
              </a:ext>
            </a:extLst>
          </p:cNvPr>
          <p:cNvGrpSpPr/>
          <p:nvPr/>
        </p:nvGrpSpPr>
        <p:grpSpPr>
          <a:xfrm>
            <a:off x="6696910" y="5134247"/>
            <a:ext cx="1837490" cy="1372946"/>
            <a:chOff x="3886200" y="4498441"/>
            <a:chExt cx="1837490" cy="1372946"/>
          </a:xfrm>
        </p:grpSpPr>
        <p:pic>
          <p:nvPicPr>
            <p:cNvPr id="9" name="Picture 3">
              <a:extLst>
                <a:ext uri="{FF2B5EF4-FFF2-40B4-BE49-F238E27FC236}">
                  <a16:creationId xmlns:a16="http://schemas.microsoft.com/office/drawing/2014/main" id="{C04B3B9D-FB54-69DC-8F0E-8B0265F8FDA7}"/>
                </a:ext>
              </a:extLst>
            </p:cNvPr>
            <p:cNvPicPr>
              <a:picLocks noChangeAspect="1"/>
            </p:cNvPicPr>
            <p:nvPr/>
          </p:nvPicPr>
          <p:blipFill rotWithShape="1">
            <a:blip r:embed="rId2">
              <a:extLst>
                <a:ext uri="{28A0092B-C50C-407E-A947-70E740481C1C}">
                  <a14:useLocalDpi xmlns:a14="http://schemas.microsoft.com/office/drawing/2010/main" val="0"/>
                </a:ext>
              </a:extLst>
            </a:blip>
            <a:srcRect l="5058" t="81231" r="8958" b="1329"/>
            <a:stretch/>
          </p:blipFill>
          <p:spPr>
            <a:xfrm>
              <a:off x="3886200" y="5188227"/>
              <a:ext cx="1837490" cy="683160"/>
            </a:xfrm>
            <a:prstGeom prst="rect">
              <a:avLst/>
            </a:prstGeom>
          </p:spPr>
        </p:pic>
        <p:pic>
          <p:nvPicPr>
            <p:cNvPr id="10" name="Picture 3">
              <a:extLst>
                <a:ext uri="{FF2B5EF4-FFF2-40B4-BE49-F238E27FC236}">
                  <a16:creationId xmlns:a16="http://schemas.microsoft.com/office/drawing/2014/main" id="{1D22313D-76AE-BEB1-6F9B-82075D120F9A}"/>
                </a:ext>
              </a:extLst>
            </p:cNvPr>
            <p:cNvPicPr>
              <a:picLocks noChangeAspect="1"/>
            </p:cNvPicPr>
            <p:nvPr/>
          </p:nvPicPr>
          <p:blipFill rotWithShape="1">
            <a:blip r:embed="rId2">
              <a:extLst>
                <a:ext uri="{28A0092B-C50C-407E-A947-70E740481C1C}">
                  <a14:useLocalDpi xmlns:a14="http://schemas.microsoft.com/office/drawing/2010/main" val="0"/>
                </a:ext>
              </a:extLst>
            </a:blip>
            <a:srcRect l="5058" t="57282" r="8958" b="25278"/>
            <a:stretch/>
          </p:blipFill>
          <p:spPr>
            <a:xfrm>
              <a:off x="3886200" y="4498441"/>
              <a:ext cx="1837490" cy="683160"/>
            </a:xfrm>
            <a:prstGeom prst="rect">
              <a:avLst/>
            </a:prstGeom>
          </p:spPr>
        </p:pic>
      </p:grpSp>
      <p:cxnSp>
        <p:nvCxnSpPr>
          <p:cNvPr id="13" name="Ευθεία γραμμή σύνδεσης 12">
            <a:extLst>
              <a:ext uri="{FF2B5EF4-FFF2-40B4-BE49-F238E27FC236}">
                <a16:creationId xmlns:a16="http://schemas.microsoft.com/office/drawing/2014/main" id="{7DD9511C-8081-6166-55DD-7AB25C670495}"/>
              </a:ext>
            </a:extLst>
          </p:cNvPr>
          <p:cNvCxnSpPr/>
          <p:nvPr/>
        </p:nvCxnSpPr>
        <p:spPr>
          <a:xfrm>
            <a:off x="6553200" y="3352800"/>
            <a:ext cx="0" cy="31543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32080" y="983160"/>
              <a:ext cx="8398080" cy="5451480"/>
            </p14:xfrm>
          </p:contentPart>
        </mc:Choice>
        <mc:Fallback xmlns="">
          <p:pic>
            <p:nvPicPr>
              <p:cNvPr id="7" name="Ink 6"/>
              <p:cNvPicPr/>
              <p:nvPr/>
            </p:nvPicPr>
            <p:blipFill>
              <a:blip r:embed="rId6"/>
              <a:stretch>
                <a:fillRect/>
              </a:stretch>
            </p:blipFill>
            <p:spPr>
              <a:xfrm>
                <a:off x="526680" y="974160"/>
                <a:ext cx="8415360" cy="5469120"/>
              </a:xfrm>
              <a:prstGeom prst="rect">
                <a:avLst/>
              </a:prstGeom>
            </p:spPr>
          </p:pic>
        </mc:Fallback>
      </mc:AlternateContent>
    </p:spTree>
    <p:extLst>
      <p:ext uri="{BB962C8B-B14F-4D97-AF65-F5344CB8AC3E}">
        <p14:creationId xmlns:p14="http://schemas.microsoft.com/office/powerpoint/2010/main" val="1228451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264" y="914400"/>
            <a:ext cx="3907536" cy="4147293"/>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cs typeface="Calibri" panose="020F0502020204030204" pitchFamily="34" charset="0"/>
                  </a:rPr>
                  <a:t>Βρείτε τα ρεύματα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διπλανού κυκλώματος και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υπολογίστε τη διαφορά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δυναμικού και την ισχύ που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παραδίδεται στα άκρα του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αντίστασης 2 </a:t>
                </a:r>
                <a14:m>
                  <m:oMath xmlns:m="http://schemas.openxmlformats.org/officeDocument/2006/math">
                    <m:r>
                      <m:rPr>
                        <m:sty m:val="p"/>
                      </m:rPr>
                      <a:rPr lang="el-GR" i="0" dirty="0" smtClean="0">
                        <a:latin typeface="Cambria Math" panose="02040503050406030204" pitchFamily="18" charset="0"/>
                        <a:cs typeface="Calibri" panose="020F0502020204030204" pitchFamily="34" charset="0"/>
                      </a:rPr>
                      <m:t>Ω</m:t>
                    </m:r>
                  </m:oMath>
                </a14:m>
                <a:r>
                  <a:rPr lang="el-GR"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a:blip r:embed="rId3"/>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1360" y="3963240"/>
              <a:ext cx="7918560" cy="2037960"/>
            </p14:xfrm>
          </p:contentPart>
        </mc:Choice>
        <mc:Fallback xmlns="">
          <p:pic>
            <p:nvPicPr>
              <p:cNvPr id="4" name="Ink 3"/>
              <p:cNvPicPr/>
              <p:nvPr/>
            </p:nvPicPr>
            <p:blipFill>
              <a:blip r:embed="rId6"/>
              <a:stretch>
                <a:fillRect/>
              </a:stretch>
            </p:blipFill>
            <p:spPr>
              <a:xfrm>
                <a:off x="612000" y="3957840"/>
                <a:ext cx="7940880" cy="2053440"/>
              </a:xfrm>
              <a:prstGeom prst="rect">
                <a:avLst/>
              </a:prstGeom>
            </p:spPr>
          </p:pic>
        </mc:Fallback>
      </mc:AlternateContent>
    </p:spTree>
    <p:extLst>
      <p:ext uri="{BB962C8B-B14F-4D97-AF65-F5344CB8AC3E}">
        <p14:creationId xmlns:p14="http://schemas.microsoft.com/office/powerpoint/2010/main" val="19349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endParaRPr lang="en-US" b="1" dirty="0">
              <a:latin typeface="Calibri" panose="020F0502020204030204" pitchFamily="34" charset="0"/>
              <a:cs typeface="Calibri" panose="020F0502020204030204" pitchFamily="34" charset="0"/>
            </a:endParaRPr>
          </a:p>
        </p:txBody>
      </p:sp>
      <p:sp>
        <p:nvSpPr>
          <p:cNvPr id="6" name="Rectangle 5"/>
          <p:cNvSpPr/>
          <p:nvPr/>
        </p:nvSpPr>
        <p:spPr>
          <a:xfrm>
            <a:off x="8001000" y="48006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srgbClr val="FF0000"/>
              </a:solidFill>
            </a:endParaRPr>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CAA69E91-AFB9-4EEC-77DF-777AA6B660A9}"/>
              </a:ext>
            </a:extLst>
          </p:cNvPr>
          <p:cNvPicPr>
            <a:picLocks noChangeAspect="1"/>
          </p:cNvPicPr>
          <p:nvPr/>
        </p:nvPicPr>
        <p:blipFill rotWithShape="1">
          <a:blip r:embed="rId4">
            <a:extLst>
              <a:ext uri="{28A0092B-C50C-407E-A947-70E740481C1C}">
                <a14:useLocalDpi xmlns:a14="http://schemas.microsoft.com/office/drawing/2010/main" val="0"/>
              </a:ext>
            </a:extLst>
          </a:blip>
          <a:srcRect t="18220" r="7756" b="46994"/>
          <a:stretch/>
        </p:blipFill>
        <p:spPr>
          <a:xfrm>
            <a:off x="495091" y="1771650"/>
            <a:ext cx="1984288" cy="1371600"/>
          </a:xfrm>
          <a:prstGeom prst="rect">
            <a:avLst/>
          </a:prstGeom>
        </p:spPr>
      </p:pic>
      <p:grpSp>
        <p:nvGrpSpPr>
          <p:cNvPr id="13" name="Ομάδα 12">
            <a:extLst>
              <a:ext uri="{FF2B5EF4-FFF2-40B4-BE49-F238E27FC236}">
                <a16:creationId xmlns:a16="http://schemas.microsoft.com/office/drawing/2014/main" id="{7D67B26F-B144-0CC1-5531-210A4059624A}"/>
              </a:ext>
            </a:extLst>
          </p:cNvPr>
          <p:cNvGrpSpPr/>
          <p:nvPr/>
        </p:nvGrpSpPr>
        <p:grpSpPr>
          <a:xfrm>
            <a:off x="622839" y="3076847"/>
            <a:ext cx="1837490" cy="1372946"/>
            <a:chOff x="3886200" y="4498441"/>
            <a:chExt cx="1837490" cy="1372946"/>
          </a:xfrm>
        </p:grpSpPr>
        <p:pic>
          <p:nvPicPr>
            <p:cNvPr id="14" name="Picture 3">
              <a:extLst>
                <a:ext uri="{FF2B5EF4-FFF2-40B4-BE49-F238E27FC236}">
                  <a16:creationId xmlns:a16="http://schemas.microsoft.com/office/drawing/2014/main" id="{7680D2FE-6932-21BF-CC6B-4F2F01A50003}"/>
                </a:ext>
              </a:extLst>
            </p:cNvPr>
            <p:cNvPicPr>
              <a:picLocks noChangeAspect="1"/>
            </p:cNvPicPr>
            <p:nvPr/>
          </p:nvPicPr>
          <p:blipFill rotWithShape="1">
            <a:blip r:embed="rId4">
              <a:extLst>
                <a:ext uri="{28A0092B-C50C-407E-A947-70E740481C1C}">
                  <a14:useLocalDpi xmlns:a14="http://schemas.microsoft.com/office/drawing/2010/main" val="0"/>
                </a:ext>
              </a:extLst>
            </a:blip>
            <a:srcRect l="5058" t="81231" r="8958" b="1329"/>
            <a:stretch/>
          </p:blipFill>
          <p:spPr>
            <a:xfrm>
              <a:off x="3886200" y="5188227"/>
              <a:ext cx="1837490" cy="683160"/>
            </a:xfrm>
            <a:prstGeom prst="rect">
              <a:avLst/>
            </a:prstGeom>
          </p:spPr>
        </p:pic>
        <p:pic>
          <p:nvPicPr>
            <p:cNvPr id="15" name="Picture 3">
              <a:extLst>
                <a:ext uri="{FF2B5EF4-FFF2-40B4-BE49-F238E27FC236}">
                  <a16:creationId xmlns:a16="http://schemas.microsoft.com/office/drawing/2014/main" id="{465B581E-ADB8-E839-768A-FC1ADF196CCC}"/>
                </a:ext>
              </a:extLst>
            </p:cNvPr>
            <p:cNvPicPr>
              <a:picLocks noChangeAspect="1"/>
            </p:cNvPicPr>
            <p:nvPr/>
          </p:nvPicPr>
          <p:blipFill rotWithShape="1">
            <a:blip r:embed="rId4">
              <a:extLst>
                <a:ext uri="{28A0092B-C50C-407E-A947-70E740481C1C}">
                  <a14:useLocalDpi xmlns:a14="http://schemas.microsoft.com/office/drawing/2010/main" val="0"/>
                </a:ext>
              </a:extLst>
            </a:blip>
            <a:srcRect l="5058" t="57282" r="8958" b="25278"/>
            <a:stretch/>
          </p:blipFill>
          <p:spPr>
            <a:xfrm>
              <a:off x="3886200" y="4498441"/>
              <a:ext cx="1837490" cy="683160"/>
            </a:xfrm>
            <a:prstGeom prst="rect">
              <a:avLst/>
            </a:prstGeom>
          </p:spPr>
        </p:pic>
      </p:grpSp>
      <p:cxnSp>
        <p:nvCxnSpPr>
          <p:cNvPr id="16" name="Ευθεία γραμμή σύνδεσης 15">
            <a:extLst>
              <a:ext uri="{FF2B5EF4-FFF2-40B4-BE49-F238E27FC236}">
                <a16:creationId xmlns:a16="http://schemas.microsoft.com/office/drawing/2014/main" id="{0C53803E-1838-2281-7D8E-292372275044}"/>
              </a:ext>
            </a:extLst>
          </p:cNvPr>
          <p:cNvCxnSpPr>
            <a:cxnSpLocks/>
          </p:cNvCxnSpPr>
          <p:nvPr/>
        </p:nvCxnSpPr>
        <p:spPr>
          <a:xfrm>
            <a:off x="2590800" y="1771650"/>
            <a:ext cx="0" cy="27773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EDC21BAE-620C-D876-07DA-D8B66FB00876}"/>
              </a:ext>
            </a:extLst>
          </p:cNvPr>
          <p:cNvCxnSpPr>
            <a:cxnSpLocks/>
          </p:cNvCxnSpPr>
          <p:nvPr/>
        </p:nvCxnSpPr>
        <p:spPr>
          <a:xfrm>
            <a:off x="412272" y="4548997"/>
            <a:ext cx="217852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0640" y="837360"/>
              <a:ext cx="7925040" cy="4766400"/>
            </p14:xfrm>
          </p:contentPart>
        </mc:Choice>
        <mc:Fallback xmlns="">
          <p:pic>
            <p:nvPicPr>
              <p:cNvPr id="4" name="Ink 3"/>
              <p:cNvPicPr/>
              <p:nvPr/>
            </p:nvPicPr>
            <p:blipFill>
              <a:blip r:embed="rId6"/>
              <a:stretch>
                <a:fillRect/>
              </a:stretch>
            </p:blipFill>
            <p:spPr>
              <a:xfrm>
                <a:off x="611640" y="828720"/>
                <a:ext cx="7945200" cy="4784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591480" y="5214960"/>
              <a:ext cx="7032240" cy="902520"/>
            </p14:xfrm>
          </p:contentPart>
        </mc:Choice>
        <mc:Fallback xmlns="">
          <p:pic>
            <p:nvPicPr>
              <p:cNvPr id="8" name="Ink 7"/>
              <p:cNvPicPr/>
              <p:nvPr/>
            </p:nvPicPr>
            <p:blipFill>
              <a:blip r:embed="rId8"/>
              <a:stretch>
                <a:fillRect/>
              </a:stretch>
            </p:blipFill>
            <p:spPr>
              <a:xfrm>
                <a:off x="586440" y="5207760"/>
                <a:ext cx="7047360" cy="920880"/>
              </a:xfrm>
              <a:prstGeom prst="rect">
                <a:avLst/>
              </a:prstGeom>
            </p:spPr>
          </p:pic>
        </mc:Fallback>
      </mc:AlternateContent>
    </p:spTree>
    <p:extLst>
      <p:ext uri="{BB962C8B-B14F-4D97-AF65-F5344CB8AC3E}">
        <p14:creationId xmlns:p14="http://schemas.microsoft.com/office/powerpoint/2010/main" val="3276006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endParaRPr lang="en-US" b="1" dirty="0">
              <a:latin typeface="Calibri" panose="020F0502020204030204" pitchFamily="34" charset="0"/>
              <a:cs typeface="Calibri" panose="020F0502020204030204" pitchFamily="34" charset="0"/>
            </a:endParaRPr>
          </a:p>
        </p:txBody>
      </p:sp>
      <p:pic>
        <p:nvPicPr>
          <p:cNvPr id="9"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563039" y="1936800"/>
              <a:ext cx="8066819" cy="4159200"/>
            </p14:xfrm>
          </p:contentPart>
        </mc:Choice>
        <mc:Fallback>
          <p:pic>
            <p:nvPicPr>
              <p:cNvPr id="4" name="Ink 3"/>
              <p:cNvPicPr/>
              <p:nvPr/>
            </p:nvPicPr>
            <p:blipFill>
              <a:blip r:embed="rId5"/>
              <a:stretch>
                <a:fillRect/>
              </a:stretch>
            </p:blipFill>
            <p:spPr>
              <a:xfrm>
                <a:off x="555119" y="1929600"/>
                <a:ext cx="8086979" cy="4176120"/>
              </a:xfrm>
              <a:prstGeom prst="rect">
                <a:avLst/>
              </a:prstGeom>
            </p:spPr>
          </p:pic>
        </mc:Fallback>
      </mc:AlternateContent>
    </p:spTree>
    <p:extLst>
      <p:ext uri="{BB962C8B-B14F-4D97-AF65-F5344CB8AC3E}">
        <p14:creationId xmlns:p14="http://schemas.microsoft.com/office/powerpoint/2010/main" val="3304217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371600"/>
                <a:ext cx="7924800" cy="5334000"/>
              </a:xfrm>
            </p:spPr>
            <p:txBody>
              <a:bodyPr>
                <a:normAutofit/>
              </a:bodyPr>
              <a:lstStyle/>
              <a:p>
                <a:r>
                  <a:rPr lang="el-GR" b="1" dirty="0" smtClean="0">
                    <a:latin typeface="Calibri" panose="020F0502020204030204" pitchFamily="34" charset="0"/>
                    <a:cs typeface="Calibri" panose="020F0502020204030204" pitchFamily="34" charset="0"/>
                  </a:rPr>
                  <a:t>Παρατηρήσεις:</a:t>
                </a:r>
              </a:p>
              <a:p>
                <a:pPr>
                  <a:buFont typeface="Arial" panose="020B0604020202020204" pitchFamily="34" charset="0"/>
                  <a:buChar char="•"/>
                </a:pPr>
                <a:r>
                  <a:rPr lang="el-GR" dirty="0" smtClean="0">
                    <a:latin typeface="Calibri" panose="020F0502020204030204" pitchFamily="34" charset="0"/>
                    <a:cs typeface="Calibri" panose="020F0502020204030204" pitchFamily="34" charset="0"/>
                  </a:rPr>
                  <a:t>Αν τα ρεύματα δε σας δίνονται σε κάποιο κύκλωμα, προσέξτε πως θα τα βάλετε</a:t>
                </a:r>
              </a:p>
              <a:p>
                <a:pPr lvl="1">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Προσέξτε σε έναν κόμβο να ΜΗ βάλετε όλα τα ρεύματα να μπαίνουν ή όλα να βγαίνουν!!</a:t>
                </a:r>
              </a:p>
              <a:p>
                <a:pPr>
                  <a:buFont typeface="Arial" panose="020B0604020202020204" pitchFamily="34" charset="0"/>
                  <a:buChar char="•"/>
                </a:pPr>
                <a:r>
                  <a:rPr lang="el-GR" dirty="0" smtClean="0">
                    <a:latin typeface="Calibri" panose="020F0502020204030204" pitchFamily="34" charset="0"/>
                    <a:cs typeface="Calibri" panose="020F0502020204030204" pitchFamily="34" charset="0"/>
                  </a:rPr>
                  <a:t>Αν θέλετε να υπολογίσετε τη διαφορά δυναμικού σε ένα μονοπάτι που ΔΕΝ αποτελεί βρόχο (δεν είναι κλειστό), </a:t>
                </a:r>
                <a:r>
                  <a:rPr lang="el-GR" dirty="0" smtClean="0">
                    <a:latin typeface="Calibri" panose="020F0502020204030204" pitchFamily="34" charset="0"/>
                    <a:cs typeface="Calibri" panose="020F0502020204030204" pitchFamily="34" charset="0"/>
                  </a:rPr>
                  <a:t>πρέπει να</a:t>
                </a:r>
                <a:r>
                  <a:rPr lang="el-GR" dirty="0" smtClean="0">
                    <a:latin typeface="Calibri" panose="020F0502020204030204" pitchFamily="34" charset="0"/>
                    <a:cs typeface="Calibri" panose="020F0502020204030204" pitchFamily="34" charset="0"/>
                  </a:rPr>
                  <a:t> χρησιμοποιήσετε τον κανόνα του </a:t>
                </a:r>
                <a:r>
                  <a:rPr lang="en-BS" dirty="0" smtClean="0">
                    <a:latin typeface="Calibri" panose="020F0502020204030204" pitchFamily="34" charset="0"/>
                    <a:cs typeface="Calibri" panose="020F0502020204030204" pitchFamily="34" charset="0"/>
                  </a:rPr>
                  <a:t>Kirchhoff</a:t>
                </a:r>
                <a:r>
                  <a:rPr lang="el-GR" dirty="0" smtClean="0">
                    <a:latin typeface="Calibri" panose="020F0502020204030204" pitchFamily="34" charset="0"/>
                    <a:cs typeface="Calibri" panose="020F0502020204030204" pitchFamily="34" charset="0"/>
                  </a:rPr>
                  <a:t> λίγο διαφορετικά</a:t>
                </a:r>
              </a:p>
              <a:p>
                <a:pPr lvl="1">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Αν το μονοπάτι σας είναι π.χ. το </a:t>
                </a:r>
                <a:r>
                  <a:rPr lang="en-BS" dirty="0" smtClean="0">
                    <a:latin typeface="Calibri" panose="020F0502020204030204" pitchFamily="34" charset="0"/>
                    <a:cs typeface="Calibri" panose="020F0502020204030204" pitchFamily="34" charset="0"/>
                  </a:rPr>
                  <a:t>abcde (</a:t>
                </a:r>
                <a:r>
                  <a:rPr lang="el-GR" dirty="0" smtClean="0">
                    <a:latin typeface="Calibri" panose="020F0502020204030204" pitchFamily="34" charset="0"/>
                    <a:cs typeface="Calibri" panose="020F0502020204030204" pitchFamily="34" charset="0"/>
                  </a:rPr>
                  <a:t>χωρίς να επιστρέφει στο </a:t>
                </a:r>
                <a:r>
                  <a:rPr lang="en-BS" dirty="0" smtClean="0">
                    <a:latin typeface="Calibri" panose="020F0502020204030204" pitchFamily="34" charset="0"/>
                    <a:cs typeface="Calibri" panose="020F0502020204030204" pitchFamily="34" charset="0"/>
                  </a:rPr>
                  <a:t>a), </a:t>
                </a:r>
                <a:r>
                  <a:rPr lang="el-GR" dirty="0" smtClean="0">
                    <a:latin typeface="Calibri" panose="020F0502020204030204" pitchFamily="34" charset="0"/>
                    <a:cs typeface="Calibri" panose="020F0502020204030204" pitchFamily="34" charset="0"/>
                  </a:rPr>
                  <a:t>και θέλετε τη διαφορά δυναμικού </a:t>
                </a:r>
                <a14:m>
                  <m:oMath xmlns:m="http://schemas.openxmlformats.org/officeDocument/2006/math">
                    <m:r>
                      <m:rPr>
                        <m:sty m:val="p"/>
                      </m:rPr>
                      <a:rPr lang="el-GR" b="0" i="0" smtClean="0">
                        <a:latin typeface="Cambria Math" panose="02040503050406030204" pitchFamily="18" charset="0"/>
                        <a:cs typeface="Calibri" panose="020F0502020204030204" pitchFamily="34" charset="0"/>
                      </a:rPr>
                      <m:t>Δ</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𝑎𝑒</m:t>
                        </m:r>
                      </m:sub>
                    </m:sSub>
                  </m:oMath>
                </a14:m>
                <a:r>
                  <a:rPr lang="en-BS" dirty="0" smtClean="0">
                    <a:latin typeface="Calibri" panose="020F0502020204030204" pitchFamily="34" charset="0"/>
                    <a:cs typeface="Calibri" panose="020F0502020204030204" pitchFamily="34" charset="0"/>
                  </a:rPr>
                  <a:t> , </a:t>
                </a:r>
                <a:r>
                  <a:rPr lang="el-GR" dirty="0" smtClean="0">
                    <a:latin typeface="Calibri" panose="020F0502020204030204" pitchFamily="34" charset="0"/>
                    <a:cs typeface="Calibri" panose="020F0502020204030204" pitchFamily="34" charset="0"/>
                  </a:rPr>
                  <a:t>τότε</a:t>
                </a:r>
                <a:endParaRPr lang="el-GR"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cs typeface="Calibri" panose="020F0502020204030204" pitchFamily="34" charset="0"/>
                        </a:rPr>
                        <m:t>Δ</m:t>
                      </m:r>
                      <m:sSub>
                        <m:sSubPr>
                          <m:ctrlPr>
                            <a:rPr lang="en-BS" i="1">
                              <a:latin typeface="Cambria Math" panose="02040503050406030204" pitchFamily="18" charset="0"/>
                              <a:cs typeface="Calibri" panose="020F0502020204030204" pitchFamily="34" charset="0"/>
                            </a:rPr>
                          </m:ctrlPr>
                        </m:sSubPr>
                        <m:e>
                          <m:r>
                            <a:rPr lang="en-BS" i="1">
                              <a:latin typeface="Cambria Math" panose="02040503050406030204" pitchFamily="18" charset="0"/>
                              <a:cs typeface="Calibri" panose="020F0502020204030204" pitchFamily="34" charset="0"/>
                            </a:rPr>
                            <m:t>𝑉</m:t>
                          </m:r>
                        </m:e>
                        <m:sub>
                          <m:r>
                            <a:rPr lang="en-BS" i="1">
                              <a:latin typeface="Cambria Math" panose="02040503050406030204" pitchFamily="18" charset="0"/>
                              <a:cs typeface="Calibri" panose="020F0502020204030204" pitchFamily="34" charset="0"/>
                            </a:rPr>
                            <m:t>𝑎𝑒</m:t>
                          </m:r>
                        </m:sub>
                      </m:sSub>
                      <m:r>
                        <a:rPr lang="el-GR"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𝑒</m:t>
                          </m:r>
                        </m:sub>
                      </m:sSub>
                      <m:r>
                        <a:rPr lang="en-BS" b="0" i="1" smtClean="0">
                          <a:latin typeface="Cambria Math" panose="02040503050406030204" pitchFamily="18" charset="0"/>
                          <a:cs typeface="Calibri" panose="020F0502020204030204" pitchFamily="34" charset="0"/>
                        </a:rPr>
                        <m:t>−</m:t>
                      </m:r>
                      <m:sSub>
                        <m:sSubPr>
                          <m:ctrlPr>
                            <a:rPr lang="en-BS" b="0" i="1" smtClean="0">
                              <a:latin typeface="Cambria Math" panose="02040503050406030204" pitchFamily="18" charset="0"/>
                              <a:cs typeface="Calibri" panose="020F0502020204030204" pitchFamily="34" charset="0"/>
                            </a:rPr>
                          </m:ctrlPr>
                        </m:sSubPr>
                        <m:e>
                          <m:r>
                            <a:rPr lang="en-BS" b="0" i="1" smtClean="0">
                              <a:latin typeface="Cambria Math" panose="02040503050406030204" pitchFamily="18" charset="0"/>
                              <a:cs typeface="Calibri" panose="020F0502020204030204" pitchFamily="34" charset="0"/>
                            </a:rPr>
                            <m:t>𝑉</m:t>
                          </m:r>
                        </m:e>
                        <m:sub>
                          <m:r>
                            <a:rPr lang="en-BS" b="0" i="1" smtClean="0">
                              <a:latin typeface="Cambria Math" panose="02040503050406030204" pitchFamily="18" charset="0"/>
                              <a:cs typeface="Calibri" panose="020F0502020204030204" pitchFamily="34" charset="0"/>
                            </a:rPr>
                            <m:t>𝑎</m:t>
                          </m:r>
                        </m:sub>
                      </m:sSub>
                      <m:r>
                        <a:rPr lang="en-BS" b="0" i="1" smtClean="0">
                          <a:latin typeface="Cambria Math" panose="02040503050406030204" pitchFamily="18" charset="0"/>
                          <a:cs typeface="Calibri" panose="020F0502020204030204" pitchFamily="34" charset="0"/>
                        </a:rPr>
                        <m:t>=</m:t>
                      </m:r>
                      <m:nary>
                        <m:naryPr>
                          <m:chr m:val="∑"/>
                          <m:supHide m:val="on"/>
                          <m:ctrlPr>
                            <a:rPr lang="en-BS" b="0" i="1" smtClean="0">
                              <a:latin typeface="Cambria Math" panose="02040503050406030204" pitchFamily="18" charset="0"/>
                              <a:cs typeface="Calibri" panose="020F0502020204030204" pitchFamily="34" charset="0"/>
                            </a:rPr>
                          </m:ctrlPr>
                        </m:naryPr>
                        <m:sub>
                          <m:r>
                            <m:rPr>
                              <m:brk m:alnAt="7"/>
                            </m:rPr>
                            <a:rPr lang="en-BS" b="0" i="1" smtClean="0">
                              <a:latin typeface="Cambria Math" panose="02040503050406030204" pitchFamily="18" charset="0"/>
                              <a:cs typeface="Calibri" panose="020F0502020204030204" pitchFamily="34" charset="0"/>
                            </a:rPr>
                            <m:t>𝑏𝑐𝑑</m:t>
                          </m:r>
                        </m:sub>
                        <m:sup/>
                        <m:e>
                          <m:r>
                            <m:rPr>
                              <m:sty m:val="p"/>
                            </m:rPr>
                            <a:rPr lang="en-BS" b="0" i="0" smtClean="0">
                              <a:latin typeface="Cambria Math" panose="02040503050406030204" pitchFamily="18" charset="0"/>
                              <a:cs typeface="Calibri" panose="020F0502020204030204" pitchFamily="34" charset="0"/>
                            </a:rPr>
                            <m:t>Δ</m:t>
                          </m:r>
                          <m:r>
                            <a:rPr lang="en-BS" b="0" i="1" smtClean="0">
                              <a:latin typeface="Cambria Math" panose="02040503050406030204" pitchFamily="18" charset="0"/>
                              <a:cs typeface="Calibri" panose="020F0502020204030204" pitchFamily="34" charset="0"/>
                            </a:rPr>
                            <m:t>𝑉</m:t>
                          </m:r>
                        </m:e>
                      </m:nary>
                    </m:oMath>
                  </m:oMathPara>
                </a14:m>
                <a:endParaRPr lang="en-US" dirty="0" smtClean="0">
                  <a:latin typeface="Calibri" panose="020F0502020204030204" pitchFamily="34" charset="0"/>
                  <a:cs typeface="Calibri" panose="020F0502020204030204"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a:blip r:embed="rId2"/>
                <a:stretch>
                  <a:fillRect t="-914"/>
                </a:stretch>
              </a:blipFill>
            </p:spPr>
            <p:txBody>
              <a:bodyPr/>
              <a:lstStyle/>
              <a:p>
                <a:r>
                  <a:rPr lang="en-US">
                    <a:noFill/>
                  </a:rPr>
                  <a:t> </a:t>
                </a:r>
              </a:p>
            </p:txBody>
          </p:sp>
        </mc:Fallback>
      </mc:AlternateContent>
      <p:pic>
        <p:nvPicPr>
          <p:cNvPr id="9"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4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981200"/>
            <a:ext cx="4625113" cy="4647604"/>
          </a:xfrm>
          <a:prstGeom prst="rect">
            <a:avLst/>
          </a:prstGeom>
          <a:ln>
            <a:noFill/>
          </a:ln>
          <a:effectLst>
            <a:softEdge rad="112500"/>
          </a:effectLst>
        </p:spPr>
      </p:pic>
      <p:pic>
        <p:nvPicPr>
          <p:cNvPr id="1026" name="Picture 2" descr="Christmas Tree GIF by BennytheBeast | Animated christmas tree, Christmas  tree gif, Christmas tre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 y="1647371"/>
            <a:ext cx="409690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31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B0F22C6C-0BF4-CDAB-B89F-F729CBA20E1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57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t>Ηλεκτρικά Κυκλώματα Συνεχούς Ρεύματος</a:t>
            </a:r>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59022"/>
            <a:ext cx="7872250" cy="5194177"/>
          </a:xfrm>
        </p:spPr>
        <p:txBody>
          <a:bodyPr>
            <a:normAutofit fontScale="92500"/>
          </a:bodyPr>
          <a:lstStyle/>
          <a:p>
            <a:r>
              <a:rPr lang="el-GR" b="1" dirty="0">
                <a:latin typeface="Calibri" panose="020F0502020204030204" pitchFamily="34" charset="0"/>
                <a:cs typeface="Calibri" panose="020F0502020204030204" pitchFamily="34" charset="0"/>
              </a:rPr>
              <a:t>Εισαγωγή</a:t>
            </a: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Τα κυκλώματα που θα δούμε περιέχουν τους δομικούς λίθους που συζητήσαμε ως τώρα</a:t>
            </a:r>
          </a:p>
          <a:p>
            <a:pPr lvl="2"/>
            <a:r>
              <a:rPr lang="el-GR" dirty="0">
                <a:latin typeface="Calibri" panose="020F0502020204030204" pitchFamily="34" charset="0"/>
                <a:cs typeface="Calibri" panose="020F0502020204030204" pitchFamily="34" charset="0"/>
              </a:rPr>
              <a:t>Αντιστάσεις, </a:t>
            </a:r>
            <a:r>
              <a:rPr lang="el-GR" strike="sngStrike" dirty="0">
                <a:latin typeface="Calibri" panose="020F0502020204030204" pitchFamily="34" charset="0"/>
                <a:cs typeface="Calibri" panose="020F0502020204030204" pitchFamily="34" charset="0"/>
              </a:rPr>
              <a:t>πυκνωτές</a:t>
            </a:r>
            <a:r>
              <a:rPr lang="el-GR" dirty="0">
                <a:latin typeface="Calibri" panose="020F0502020204030204" pitchFamily="34" charset="0"/>
                <a:cs typeface="Calibri" panose="020F0502020204030204" pitchFamily="34" charset="0"/>
              </a:rPr>
              <a:t>, και πηγές διαφοράς δυναμικού (μπαταρίες)</a:t>
            </a:r>
          </a:p>
          <a:p>
            <a:pPr lvl="1"/>
            <a:endParaRPr lang="el-GR" sz="11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Στην προσπάθεια ανάλυσής τους θα μάθουμε για τους </a:t>
            </a:r>
            <a:r>
              <a:rPr lang="el-GR" b="1" i="1" dirty="0">
                <a:latin typeface="Calibri" panose="020F0502020204030204" pitchFamily="34" charset="0"/>
                <a:cs typeface="Calibri" panose="020F0502020204030204" pitchFamily="34" charset="0"/>
              </a:rPr>
              <a:t>Κανόνες του </a:t>
            </a:r>
            <a:r>
              <a:rPr lang="en-US" b="1" i="1" dirty="0">
                <a:latin typeface="Calibri" panose="020F0502020204030204" pitchFamily="34" charset="0"/>
                <a:cs typeface="Calibri" panose="020F0502020204030204" pitchFamily="34" charset="0"/>
              </a:rPr>
              <a:t>Kirchhoff</a:t>
            </a:r>
          </a:p>
          <a:p>
            <a:pPr lvl="2"/>
            <a:r>
              <a:rPr lang="el-GR" dirty="0">
                <a:latin typeface="Calibri" panose="020F0502020204030204" pitchFamily="34" charset="0"/>
                <a:cs typeface="Calibri" panose="020F0502020204030204" pitchFamily="34" charset="0"/>
              </a:rPr>
              <a:t>Προέρχονται από την </a:t>
            </a:r>
            <a:r>
              <a:rPr lang="el-GR" b="1" i="1" dirty="0">
                <a:latin typeface="Calibri" panose="020F0502020204030204" pitchFamily="34" charset="0"/>
                <a:cs typeface="Calibri" panose="020F0502020204030204" pitchFamily="34" charset="0"/>
              </a:rPr>
              <a:t>αρχή διατήρησης της ενέργειας </a:t>
            </a:r>
            <a:r>
              <a:rPr lang="el-GR" dirty="0">
                <a:latin typeface="Calibri" panose="020F0502020204030204" pitchFamily="34" charset="0"/>
                <a:cs typeface="Calibri" panose="020F0502020204030204" pitchFamily="34" charset="0"/>
              </a:rPr>
              <a:t>και την </a:t>
            </a:r>
            <a:r>
              <a:rPr lang="el-GR" b="1" i="1" dirty="0">
                <a:latin typeface="Calibri" panose="020F0502020204030204" pitchFamily="34" charset="0"/>
                <a:cs typeface="Calibri" panose="020F0502020204030204" pitchFamily="34" charset="0"/>
              </a:rPr>
              <a:t>αρχή διατήρησης του φορτίου</a:t>
            </a:r>
          </a:p>
          <a:p>
            <a:pPr lvl="1"/>
            <a:endParaRPr lang="el-GR" sz="12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ρεύμα που θα διαρρέει τα κυκλώματά μας θα είναι </a:t>
            </a:r>
            <a:r>
              <a:rPr lang="el-GR" strike="sngStrike" dirty="0">
                <a:latin typeface="Calibri" panose="020F0502020204030204" pitchFamily="34" charset="0"/>
                <a:cs typeface="Calibri" panose="020F0502020204030204" pitchFamily="34" charset="0"/>
              </a:rPr>
              <a:t>(αρχικά) </a:t>
            </a:r>
            <a:r>
              <a:rPr lang="el-GR" dirty="0">
                <a:latin typeface="Calibri" panose="020F0502020204030204" pitchFamily="34" charset="0"/>
                <a:cs typeface="Calibri" panose="020F0502020204030204" pitchFamily="34" charset="0"/>
              </a:rPr>
              <a:t>σταθερό σε κατεύθυνση</a:t>
            </a:r>
            <a:r>
              <a:rPr lang="en-US" dirty="0">
                <a:latin typeface="Calibri" panose="020F0502020204030204" pitchFamily="34" charset="0"/>
                <a:cs typeface="Calibri" panose="020F0502020204030204" pitchFamily="34" charset="0"/>
              </a:rPr>
              <a:t> </a:t>
            </a:r>
            <a:r>
              <a:rPr lang="el-GR" strike="sngStrike" dirty="0">
                <a:latin typeface="Calibri" panose="020F0502020204030204" pitchFamily="34" charset="0"/>
                <a:cs typeface="Calibri" panose="020F0502020204030204" pitchFamily="34" charset="0"/>
              </a:rPr>
              <a:t>αλλά όχι πάντα και σε μέτρο </a:t>
            </a:r>
            <a:r>
              <a:rPr lang="el-GR" dirty="0">
                <a:latin typeface="Calibri" panose="020F0502020204030204" pitchFamily="34" charset="0"/>
                <a:cs typeface="Calibri" panose="020F0502020204030204" pitchFamily="34" charset="0"/>
              </a:rPr>
              <a:t> και σε μέτρο</a:t>
            </a:r>
            <a:endParaRPr lang="el-GR" strike="sngStrike" dirty="0">
              <a:latin typeface="Calibri" panose="020F0502020204030204" pitchFamily="34" charset="0"/>
              <a:cs typeface="Calibri" panose="020F0502020204030204" pitchFamily="34" charset="0"/>
            </a:endParaRPr>
          </a:p>
          <a:p>
            <a:pPr lvl="1"/>
            <a:endParaRPr lang="en-US"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Ξεκινώντας, ας μιλήσουμε πρώτα με λίγο περισσότερη λεπτομέρεια για τον «</a:t>
            </a:r>
            <a:r>
              <a:rPr lang="el-GR" dirty="0" err="1">
                <a:latin typeface="Calibri" panose="020F0502020204030204" pitchFamily="34" charset="0"/>
                <a:cs typeface="Calibri" panose="020F0502020204030204" pitchFamily="34" charset="0"/>
              </a:rPr>
              <a:t>πάροχο</a:t>
            </a:r>
            <a:r>
              <a:rPr lang="el-GR" dirty="0">
                <a:latin typeface="Calibri" panose="020F0502020204030204" pitchFamily="34" charset="0"/>
                <a:cs typeface="Calibri" panose="020F0502020204030204" pitchFamily="34" charset="0"/>
              </a:rPr>
              <a:t> της ενέργειας», την μπαταρία</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ducts - Battery Dynamics">
            <a:extLst>
              <a:ext uri="{FF2B5EF4-FFF2-40B4-BE49-F238E27FC236}">
                <a16:creationId xmlns:a16="http://schemas.microsoft.com/office/drawing/2014/main" id="{4E47D444-314A-ABAE-CCCA-CE4C6FF7F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0" t="11212" r="19000" b="7980"/>
          <a:stretch/>
        </p:blipFill>
        <p:spPr bwMode="auto">
          <a:xfrm>
            <a:off x="5442205" y="697040"/>
            <a:ext cx="3168396"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6781"/>
            <a:ext cx="7872251" cy="5328819"/>
          </a:xfrm>
        </p:spPr>
        <p:txBody>
          <a:bodyPr>
            <a:normAutofit/>
          </a:bodyPr>
          <a:lstStyle/>
          <a:p>
            <a:r>
              <a:rPr lang="el-GR" b="1" dirty="0">
                <a:latin typeface="Calibri" panose="020F0502020204030204" pitchFamily="34" charset="0"/>
                <a:cs typeface="Calibri" panose="020F0502020204030204" pitchFamily="34" charset="0"/>
              </a:rPr>
              <a:t>Μπαταρία</a:t>
            </a:r>
          </a:p>
          <a:p>
            <a:r>
              <a:rPr lang="el-GR" sz="2200" dirty="0">
                <a:latin typeface="Calibri" panose="020F0502020204030204" pitchFamily="34" charset="0"/>
                <a:cs typeface="Calibri" panose="020F0502020204030204" pitchFamily="34" charset="0"/>
              </a:rPr>
              <a:t>Η βασική πηγή διαφοράς δυναμικού</a:t>
            </a:r>
          </a:p>
          <a:p>
            <a:r>
              <a:rPr lang="el-GR" sz="2200" dirty="0">
                <a:latin typeface="Calibri" panose="020F0502020204030204" pitchFamily="34" charset="0"/>
                <a:cs typeface="Calibri" panose="020F0502020204030204" pitchFamily="34" charset="0"/>
              </a:rPr>
              <a:t>Πόλοι μπαταρίας:</a:t>
            </a:r>
          </a:p>
          <a:p>
            <a:pPr lvl="1"/>
            <a:r>
              <a:rPr lang="el-GR" sz="2000" dirty="0">
                <a:latin typeface="Calibri" panose="020F0502020204030204" pitchFamily="34" charset="0"/>
                <a:cs typeface="Calibri" panose="020F0502020204030204" pitchFamily="34" charset="0"/>
              </a:rPr>
              <a:t>Θετικός (+): υψηλού δυναμικού</a:t>
            </a:r>
          </a:p>
          <a:p>
            <a:pPr lvl="1"/>
            <a:r>
              <a:rPr lang="el-GR" sz="2000" dirty="0">
                <a:latin typeface="Calibri" panose="020F0502020204030204" pitchFamily="34" charset="0"/>
                <a:cs typeface="Calibri" panose="020F0502020204030204" pitchFamily="34" charset="0"/>
              </a:rPr>
              <a:t>Αρνητικός (-): χαμηλότερου δυναμικού</a:t>
            </a:r>
            <a:endParaRPr lang="el-GR" sz="3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Όταν συνδέεται σε κύκλωμα, οι ηλεκτροχημικές διεργασίες που συμβαίνουν μέσα της επιτρέπουν να παράγει έργο επάνω σε φορτία…</a:t>
            </a:r>
          </a:p>
          <a:p>
            <a:pPr lvl="1"/>
            <a:r>
              <a:rPr lang="el-GR" sz="2000" dirty="0">
                <a:latin typeface="Calibri" panose="020F0502020204030204" pitchFamily="34" charset="0"/>
                <a:cs typeface="Calibri" panose="020F0502020204030204" pitchFamily="34" charset="0"/>
              </a:rPr>
              <a:t>…δημιουργώντας συσσώρευση αντίθετων φορτίων στους δυο πόλους της</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ηλεκτρονίων στον αρνητικό πόλο)</a:t>
            </a:r>
            <a:endParaRPr lang="en-US"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Ηλεκτρόνια «αναγκάζονται να διαφύγουν» από τον αρνητικό πόλο προς το θετικό πόλο</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μέσω του εξωτερικού κυκλώματος</a:t>
            </a:r>
          </a:p>
          <a:p>
            <a:endParaRPr lang="el-GR" sz="1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Η μπαταρία «αδειάζει» στην προσπάθειά της να συνεχίσει να «πολώνει» τα φορτία εντός της</a:t>
            </a:r>
            <a:endParaRPr lang="en-US" sz="2200" dirty="0">
              <a:latin typeface="Calibri" panose="020F0502020204030204" pitchFamily="34" charset="0"/>
              <a:cs typeface="Calibri" panose="020F0502020204030204" pitchFamily="34" charset="0"/>
            </a:endParaRP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1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pic>
        <p:nvPicPr>
          <p:cNvPr id="4" name="Picture 3"/>
          <p:cNvPicPr>
            <a:picLocks noChangeAspect="1"/>
          </p:cNvPicPr>
          <p:nvPr/>
        </p:nvPicPr>
        <p:blipFill rotWithShape="1">
          <a:blip r:embed="rId2"/>
          <a:srcRect l="2801"/>
          <a:stretch/>
        </p:blipFill>
        <p:spPr>
          <a:xfrm>
            <a:off x="5896895" y="717811"/>
            <a:ext cx="2743201" cy="3657600"/>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6781"/>
                <a:ext cx="7872251" cy="5405019"/>
              </a:xfrm>
            </p:spPr>
            <p:txBody>
              <a:bodyPr>
                <a:normAutofit lnSpcReduction="10000"/>
              </a:bodyPr>
              <a:lstStyle/>
              <a:p>
                <a:r>
                  <a:rPr lang="el-GR" b="1" dirty="0">
                    <a:latin typeface="Calibri" panose="020F0502020204030204" pitchFamily="34" charset="0"/>
                    <a:cs typeface="Calibri" panose="020F0502020204030204" pitchFamily="34" charset="0"/>
                  </a:rPr>
                  <a:t>Μπαταρία</a:t>
                </a:r>
              </a:p>
              <a:p>
                <a:r>
                  <a:rPr lang="el-GR" sz="2200" dirty="0">
                    <a:latin typeface="Calibri" panose="020F0502020204030204" pitchFamily="34" charset="0"/>
                    <a:cs typeface="Calibri" panose="020F0502020204030204" pitchFamily="34" charset="0"/>
                  </a:rPr>
                  <a:t>Μπορούμε να θεωρήσουμε ένα </a:t>
                </a:r>
                <a:r>
                  <a:rPr lang="el-GR" sz="2200" b="1" dirty="0">
                    <a:latin typeface="Calibri" panose="020F0502020204030204" pitchFamily="34" charset="0"/>
                    <a:cs typeface="Calibri" panose="020F0502020204030204" pitchFamily="34" charset="0"/>
                  </a:rPr>
                  <a:t>ιδεατό</a:t>
                </a:r>
                <a:r>
                  <a:rPr lang="el-GR" sz="2200" dirty="0">
                    <a:latin typeface="Calibri" panose="020F0502020204030204" pitchFamily="34" charset="0"/>
                    <a:cs typeface="Calibri" panose="020F0502020204030204" pitchFamily="34" charset="0"/>
                  </a:rPr>
                  <a:t> </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μοντέλο μιας μπαταρίας ως μια </a:t>
                </a:r>
                <a:r>
                  <a:rPr lang="el-GR" sz="2200" dirty="0" err="1">
                    <a:latin typeface="Calibri" panose="020F0502020204030204" pitchFamily="34" charset="0"/>
                    <a:cs typeface="Calibri" panose="020F0502020204030204" pitchFamily="34" charset="0"/>
                  </a:rPr>
                  <a:t>κυλιόμε</a:t>
                </a:r>
                <a:r>
                  <a:rPr lang="el-GR" sz="2200" dirty="0">
                    <a:latin typeface="Calibri" panose="020F0502020204030204" pitchFamily="34" charset="0"/>
                    <a:cs typeface="Calibri" panose="020F0502020204030204" pitchFamily="34" charset="0"/>
                  </a:rPr>
                  <a:t>-</a:t>
                </a:r>
                <a:br>
                  <a:rPr lang="el-GR" sz="2200" dirty="0">
                    <a:latin typeface="Calibri" panose="020F0502020204030204" pitchFamily="34" charset="0"/>
                    <a:cs typeface="Calibri" panose="020F0502020204030204" pitchFamily="34" charset="0"/>
                  </a:rPr>
                </a:br>
                <a:r>
                  <a:rPr lang="el-GR" sz="2200" dirty="0" err="1">
                    <a:latin typeface="Calibri" panose="020F0502020204030204" pitchFamily="34" charset="0"/>
                    <a:cs typeface="Calibri" panose="020F0502020204030204" pitchFamily="34" charset="0"/>
                  </a:rPr>
                  <a:t>νη</a:t>
                </a:r>
                <a:r>
                  <a:rPr lang="el-GR" sz="2200" dirty="0">
                    <a:latin typeface="Calibri" panose="020F0502020204030204" pitchFamily="34" charset="0"/>
                    <a:cs typeface="Calibri" panose="020F0502020204030204" pitchFamily="34" charset="0"/>
                  </a:rPr>
                  <a:t> σκάλα φορτίου για τις ανάγκες μας</a:t>
                </a:r>
                <a:endParaRPr lang="en-US" sz="2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Σύμβαση: ρεύμα </a:t>
                </a:r>
                <a14:m>
                  <m:oMath xmlns:m="http://schemas.openxmlformats.org/officeDocument/2006/math">
                    <m:r>
                      <a:rPr lang="el-GR" sz="2200" i="1" dirty="0" smtClean="0">
                        <a:latin typeface="Cambria Math" panose="02040503050406030204" pitchFamily="18" charset="0"/>
                        <a:cs typeface="Calibri" panose="020F0502020204030204" pitchFamily="34" charset="0"/>
                      </a:rPr>
                      <m:t>=</m:t>
                    </m:r>
                  </m:oMath>
                </a14:m>
                <a:r>
                  <a:rPr lang="el-GR" sz="2200" dirty="0">
                    <a:latin typeface="Calibri" panose="020F0502020204030204" pitchFamily="34" charset="0"/>
                    <a:cs typeface="Calibri" panose="020F0502020204030204" pitchFamily="34" charset="0"/>
                  </a:rPr>
                  <a:t> ροή </a:t>
                </a:r>
                <a:r>
                  <a:rPr lang="el-GR" sz="2200" b="1" dirty="0">
                    <a:latin typeface="Calibri" panose="020F0502020204030204" pitchFamily="34" charset="0"/>
                    <a:cs typeface="Calibri" panose="020F0502020204030204" pitchFamily="34" charset="0"/>
                  </a:rPr>
                  <a:t>θετικών</a:t>
                </a:r>
                <a:r>
                  <a:rPr lang="el-GR" sz="2200" dirty="0">
                    <a:latin typeface="Calibri" panose="020F0502020204030204" pitchFamily="34" charset="0"/>
                    <a:cs typeface="Calibri" panose="020F0502020204030204" pitchFamily="34" charset="0"/>
                  </a:rPr>
                  <a:t> φορτίων</a:t>
                </a:r>
              </a:p>
              <a:p>
                <a:r>
                  <a:rPr lang="el-GR" sz="2200" dirty="0">
                    <a:latin typeface="Calibri" panose="020F0502020204030204" pitchFamily="34" charset="0"/>
                    <a:cs typeface="Calibri" panose="020F0502020204030204" pitchFamily="34" charset="0"/>
                  </a:rPr>
                  <a:t>Η σκάλα ανυψώνει θετικά φορτία</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από τον αρνητικό στο θετικό πόλο</a:t>
                </a:r>
              </a:p>
              <a:p>
                <a:endParaRPr lang="en-US" sz="105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Εν τέλει:</a:t>
                </a: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Η μπαταρία παρέχει διαφορά δυναμικού </a:t>
                </a:r>
                <a14:m>
                  <m:oMath xmlns:m="http://schemas.openxmlformats.org/officeDocument/2006/math">
                    <m:r>
                      <m:rPr>
                        <m:sty m:val="p"/>
                      </m:rPr>
                      <a:rPr lang="en-US" sz="1900" b="0" i="0" smtClean="0">
                        <a:latin typeface="Cambria Math" panose="02040503050406030204" pitchFamily="18" charset="0"/>
                        <a:cs typeface="Calibri" panose="020F0502020204030204" pitchFamily="34" charset="0"/>
                      </a:rPr>
                      <m:t>Δ</m:t>
                    </m:r>
                    <m:r>
                      <a:rPr lang="en-US" sz="1900" b="0" i="1" smtClean="0">
                        <a:latin typeface="Cambria Math" panose="02040503050406030204" pitchFamily="18" charset="0"/>
                        <a:cs typeface="Calibri" panose="020F0502020204030204" pitchFamily="34" charset="0"/>
                      </a:rPr>
                      <m:t>𝑉</m:t>
                    </m:r>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μεταξύ των ακρών ενός καλωδίου</a:t>
                </a: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Η διαφορά δυναμικού προκαλεί ηλεκτρικό πεδίο </a:t>
                </a:r>
                <a14:m>
                  <m:oMath xmlns:m="http://schemas.openxmlformats.org/officeDocument/2006/math">
                    <m:r>
                      <a:rPr lang="en-US" sz="1900" b="0" i="1" smtClean="0">
                        <a:latin typeface="Cambria Math" panose="02040503050406030204" pitchFamily="18" charset="0"/>
                        <a:cs typeface="Calibri" panose="020F0502020204030204" pitchFamily="34" charset="0"/>
                      </a:rPr>
                      <m:t>𝐸</m:t>
                    </m:r>
                    <m:r>
                      <a:rPr lang="en-US" sz="1900" b="0" i="1" smtClean="0">
                        <a:latin typeface="Cambria Math" panose="02040503050406030204" pitchFamily="18" charset="0"/>
                        <a:cs typeface="Calibri" panose="020F0502020204030204" pitchFamily="34" charset="0"/>
                      </a:rPr>
                      <m:t>=</m:t>
                    </m:r>
                    <m:f>
                      <m:fPr>
                        <m:ctrlPr>
                          <a:rPr lang="en-US" sz="1900" b="0" i="1" smtClean="0">
                            <a:latin typeface="Cambria Math" panose="02040503050406030204" pitchFamily="18" charset="0"/>
                            <a:cs typeface="Calibri" panose="020F0502020204030204" pitchFamily="34" charset="0"/>
                          </a:rPr>
                        </m:ctrlPr>
                      </m:fPr>
                      <m:num>
                        <m:r>
                          <m:rPr>
                            <m:sty m:val="p"/>
                          </m:rPr>
                          <a:rPr lang="en-US" sz="1900" b="0" i="0" smtClean="0">
                            <a:latin typeface="Cambria Math" panose="02040503050406030204" pitchFamily="18" charset="0"/>
                            <a:cs typeface="Calibri" panose="020F0502020204030204" pitchFamily="34" charset="0"/>
                          </a:rPr>
                          <m:t>Δ</m:t>
                        </m:r>
                        <m:r>
                          <a:rPr lang="en-US" sz="1900" b="0" i="1" smtClean="0">
                            <a:latin typeface="Cambria Math" panose="02040503050406030204" pitchFamily="18" charset="0"/>
                            <a:cs typeface="Calibri" panose="020F0502020204030204" pitchFamily="34" charset="0"/>
                          </a:rPr>
                          <m:t>𝑉</m:t>
                        </m:r>
                      </m:num>
                      <m:den>
                        <m:r>
                          <a:rPr lang="en-US" sz="1900" b="0" i="1" smtClean="0">
                            <a:latin typeface="Cambria Math" panose="02040503050406030204" pitchFamily="18" charset="0"/>
                            <a:cs typeface="Calibri" panose="020F0502020204030204" pitchFamily="34" charset="0"/>
                          </a:rPr>
                          <m:t>𝐿</m:t>
                        </m:r>
                      </m:den>
                    </m:f>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σε ένα καλώδιο μήκους </a:t>
                </a:r>
                <a14:m>
                  <m:oMath xmlns:m="http://schemas.openxmlformats.org/officeDocument/2006/math">
                    <m:r>
                      <a:rPr lang="en-US" sz="1900" i="1">
                        <a:latin typeface="Cambria Math" panose="02040503050406030204" pitchFamily="18" charset="0"/>
                        <a:cs typeface="Calibri" panose="020F0502020204030204" pitchFamily="34" charset="0"/>
                      </a:rPr>
                      <m:t>𝐿</m:t>
                    </m:r>
                  </m:oMath>
                </a14:m>
                <a:endParaRPr lang="el-GR" sz="19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Το πεδίο εγκαθιστά ρεύμα </a:t>
                </a:r>
                <a14:m>
                  <m:oMath xmlns:m="http://schemas.openxmlformats.org/officeDocument/2006/math">
                    <m:r>
                      <a:rPr lang="en-US" sz="1900" b="0" i="1" smtClean="0">
                        <a:latin typeface="Cambria Math" panose="02040503050406030204" pitchFamily="18" charset="0"/>
                        <a:cs typeface="Calibri" panose="020F0502020204030204" pitchFamily="34" charset="0"/>
                      </a:rPr>
                      <m:t>𝐼</m:t>
                    </m:r>
                    <m:r>
                      <a:rPr lang="en-US" sz="1900" b="0" i="1" smtClean="0">
                        <a:latin typeface="Cambria Math" panose="02040503050406030204" pitchFamily="18" charset="0"/>
                        <a:cs typeface="Calibri" panose="020F0502020204030204" pitchFamily="34" charset="0"/>
                      </a:rPr>
                      <m:t>=</m:t>
                    </m:r>
                    <m:r>
                      <a:rPr lang="en-US" sz="1900" b="0" i="1" smtClean="0">
                        <a:latin typeface="Cambria Math" panose="02040503050406030204" pitchFamily="18" charset="0"/>
                        <a:cs typeface="Calibri" panose="020F0502020204030204" pitchFamily="34" charset="0"/>
                      </a:rPr>
                      <m:t>𝐽𝐴</m:t>
                    </m:r>
                    <m:r>
                      <a:rPr lang="en-US" sz="1900" b="0" i="1" smtClean="0">
                        <a:latin typeface="Cambria Math" panose="02040503050406030204" pitchFamily="18" charset="0"/>
                        <a:cs typeface="Calibri" panose="020F0502020204030204" pitchFamily="34" charset="0"/>
                      </a:rPr>
                      <m:t>=</m:t>
                    </m:r>
                    <m:r>
                      <a:rPr lang="en-US" sz="1900" b="0" i="1" smtClean="0">
                        <a:latin typeface="Cambria Math" panose="02040503050406030204" pitchFamily="18" charset="0"/>
                        <a:cs typeface="Calibri" panose="020F0502020204030204" pitchFamily="34" charset="0"/>
                      </a:rPr>
                      <m:t>𝜎</m:t>
                    </m:r>
                    <m:r>
                      <a:rPr lang="en-US" sz="1900" b="0" i="1" smtClean="0">
                        <a:latin typeface="Cambria Math" panose="02040503050406030204" pitchFamily="18" charset="0"/>
                        <a:cs typeface="Calibri" panose="020F0502020204030204" pitchFamily="34" charset="0"/>
                      </a:rPr>
                      <m:t>𝐴𝐸</m:t>
                    </m:r>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στο καλώδιο διατομής </a:t>
                </a:r>
                <a14:m>
                  <m:oMath xmlns:m="http://schemas.openxmlformats.org/officeDocument/2006/math">
                    <m:r>
                      <a:rPr lang="en-US" sz="1900" i="1">
                        <a:latin typeface="Cambria Math" panose="02040503050406030204" pitchFamily="18" charset="0"/>
                        <a:cs typeface="Calibri" panose="020F0502020204030204" pitchFamily="34" charset="0"/>
                      </a:rPr>
                      <m:t>𝐴</m:t>
                    </m:r>
                  </m:oMath>
                </a14:m>
                <a:endParaRPr lang="el-GR" sz="19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Το μέτρο του ρεύματος καθορίζεται από τα στοιχεία του κυκλώματος που συνδέονται μέσω του καλωδίου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6781"/>
                <a:ext cx="7872251" cy="5405019"/>
              </a:xfrm>
              <a:blipFill>
                <a:blip r:embed="rId3"/>
                <a:stretch>
                  <a:fillRect t="-1578"/>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endParaRPr lang="en-US" sz="1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Αν η διαφορά δυναμικού στους πόλους μιας μπαταρίας είναι σταθερή για ένα δεδομένο κύκλωμα, το ρεύμα είναι επίσης σταθερό, και λέγεται </a:t>
                </a:r>
                <a:r>
                  <a:rPr lang="el-GR" sz="2200" b="1" i="1" dirty="0">
                    <a:latin typeface="Calibri" panose="020F0502020204030204" pitchFamily="34" charset="0"/>
                    <a:cs typeface="Calibri" panose="020F0502020204030204" pitchFamily="34" charset="0"/>
                  </a:rPr>
                  <a:t>συνεχές ρεύμα</a:t>
                </a:r>
                <a:endParaRPr lang="en-US" sz="9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Στην πραγματικότητα, η μπαταρία έχει διάρκεια ζωής</a:t>
                </a:r>
              </a:p>
              <a:p>
                <a:pPr lvl="2"/>
                <a:r>
                  <a:rPr lang="el-GR" sz="1800" dirty="0">
                    <a:latin typeface="Calibri" panose="020F0502020204030204" pitchFamily="34" charset="0"/>
                    <a:cs typeface="Calibri" panose="020F0502020204030204" pitchFamily="34" charset="0"/>
                  </a:rPr>
                  <a:t>Ξεκινά δίνοντας μια διαφορά δυναμικού </a:t>
                </a:r>
                <a14:m>
                  <m:oMath xmlns:m="http://schemas.openxmlformats.org/officeDocument/2006/math">
                    <m:r>
                      <m:rPr>
                        <m:sty m:val="p"/>
                      </m:rPr>
                      <a:rPr lang="el-GR" sz="1800" i="0" dirty="0" smtClean="0">
                        <a:latin typeface="Cambria Math" panose="02040503050406030204" pitchFamily="18" charset="0"/>
                        <a:cs typeface="Calibri" panose="020F0502020204030204" pitchFamily="34" charset="0"/>
                      </a:rPr>
                      <m:t>Δ</m:t>
                    </m:r>
                    <m:r>
                      <a:rPr lang="en-US" sz="1800" i="1" dirty="0" smtClean="0">
                        <a:latin typeface="Cambria Math" panose="02040503050406030204" pitchFamily="18" charset="0"/>
                        <a:cs typeface="Calibri" panose="020F0502020204030204" pitchFamily="34" charset="0"/>
                      </a:rPr>
                      <m:t>𝑉</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η οποία φθίνει με την πάροδο του χρόνου</a:t>
                </a:r>
                <a:endParaRPr lang="en-US" sz="10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Η μπαταρία καλείται </a:t>
                </a:r>
                <a:r>
                  <a:rPr lang="el-GR" sz="2200" b="1" i="1" dirty="0">
                    <a:latin typeface="Calibri" panose="020F0502020204030204" pitchFamily="34" charset="0"/>
                    <a:cs typeface="Calibri" panose="020F0502020204030204" pitchFamily="34" charset="0"/>
                  </a:rPr>
                  <a:t>πηγή ηλεκτρεγερτικής δύναμης</a:t>
                </a:r>
                <a:r>
                  <a:rPr lang="el-GR" sz="2200" dirty="0">
                    <a:latin typeface="Calibri" panose="020F0502020204030204" pitchFamily="34" charset="0"/>
                    <a:cs typeface="Calibri" panose="020F0502020204030204" pitchFamily="34" charset="0"/>
                  </a:rPr>
                  <a:t> (</a:t>
                </a:r>
                <a:r>
                  <a:rPr lang="el-GR" sz="2200" b="1" i="1" dirty="0">
                    <a:latin typeface="Calibri" panose="020F0502020204030204" pitchFamily="34" charset="0"/>
                    <a:cs typeface="Calibri" panose="020F0502020204030204" pitchFamily="34" charset="0"/>
                  </a:rPr>
                  <a:t>πηγή ΗΕΔ</a:t>
                </a:r>
                <a:r>
                  <a:rPr lang="el-GR" sz="2200" dirty="0">
                    <a:latin typeface="Calibri" panose="020F0502020204030204" pitchFamily="34" charset="0"/>
                    <a:cs typeface="Calibri" panose="020F0502020204030204" pitchFamily="34" charset="0"/>
                  </a:rPr>
                  <a:t>)</a:t>
                </a:r>
              </a:p>
              <a:p>
                <a:pPr lvl="1"/>
                <a:r>
                  <a:rPr lang="el-GR" sz="2000" dirty="0">
                    <a:latin typeface="Calibri" panose="020F0502020204030204" pitchFamily="34" charset="0"/>
                    <a:cs typeface="Calibri" panose="020F0502020204030204" pitchFamily="34" charset="0"/>
                  </a:rPr>
                  <a:t>Ορολογικό «απομεινάρι» από τις εποχές που δε γνωρίζαμε ακριβώς τι γίνεται με τα φορτία </a:t>
                </a:r>
                <a:r>
                  <a:rPr lang="el-GR" sz="2000" dirty="0">
                    <a:latin typeface="Calibri" panose="020F0502020204030204" pitchFamily="34" charset="0"/>
                    <a:cs typeface="Calibri" panose="020F0502020204030204" pitchFamily="34" charset="0"/>
                    <a:sym typeface="Wingdings" panose="05000000000000000000" pitchFamily="2" charset="2"/>
                  </a:rPr>
                  <a:t></a:t>
                </a:r>
                <a:r>
                  <a:rPr lang="en-US" sz="2000" dirty="0">
                    <a:latin typeface="Calibri" panose="020F0502020204030204" pitchFamily="34" charset="0"/>
                    <a:cs typeface="Calibri" panose="020F0502020204030204" pitchFamily="34" charset="0"/>
                    <a:sym typeface="Wingdings" panose="05000000000000000000" pitchFamily="2" charset="2"/>
                  </a:rPr>
                  <a:t> </a:t>
                </a:r>
                <a:r>
                  <a:rPr lang="el-GR" sz="2000" dirty="0">
                    <a:latin typeface="Calibri" panose="020F0502020204030204" pitchFamily="34" charset="0"/>
                    <a:cs typeface="Calibri" panose="020F0502020204030204" pitchFamily="34" charset="0"/>
                    <a:sym typeface="Wingdings" panose="05000000000000000000" pitchFamily="2" charset="2"/>
                  </a:rPr>
                  <a:t>και συμβολίζεται με </a:t>
                </a:r>
                <a14:m>
                  <m:oMath xmlns:m="http://schemas.openxmlformats.org/officeDocument/2006/math">
                    <m:r>
                      <a:rPr lang="el-GR" sz="2600" b="1" i="1">
                        <a:latin typeface="Cambria Math" panose="02040503050406030204" pitchFamily="18" charset="0"/>
                        <a:ea typeface="Cambria Math" panose="02040503050406030204" pitchFamily="18" charset="0"/>
                      </a:rPr>
                      <m:t>𝜺</m:t>
                    </m:r>
                  </m:oMath>
                </a14:m>
                <a:endParaRPr lang="el-GR"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Η </a:t>
                </a:r>
                <a:r>
                  <a:rPr lang="el-GR" sz="2000" b="1" dirty="0">
                    <a:latin typeface="Calibri" panose="020F0502020204030204" pitchFamily="34" charset="0"/>
                    <a:cs typeface="Calibri" panose="020F0502020204030204" pitchFamily="34" charset="0"/>
                  </a:rPr>
                  <a:t>ΗΕΔ</a:t>
                </a:r>
                <a:r>
                  <a:rPr lang="el-GR" sz="2000" dirty="0">
                    <a:latin typeface="Calibri" panose="020F0502020204030204" pitchFamily="34" charset="0"/>
                    <a:cs typeface="Calibri" panose="020F0502020204030204" pitchFamily="34" charset="0"/>
                  </a:rPr>
                  <a:t> </a:t>
                </a:r>
                <a14:m>
                  <m:oMath xmlns:m="http://schemas.openxmlformats.org/officeDocument/2006/math">
                    <m:r>
                      <a:rPr lang="el-GR" sz="2000" b="1" i="1">
                        <a:latin typeface="Cambria Math" panose="02040503050406030204" pitchFamily="18" charset="0"/>
                        <a:ea typeface="Cambria Math" panose="02040503050406030204" pitchFamily="18" charset="0"/>
                      </a:rPr>
                      <m:t>𝜺</m:t>
                    </m:r>
                  </m:oMath>
                </a14:m>
                <a:r>
                  <a:rPr lang="el-GR" sz="2000" dirty="0">
                    <a:latin typeface="Calibri" panose="020F0502020204030204" pitchFamily="34" charset="0"/>
                    <a:cs typeface="Calibri" panose="020F0502020204030204" pitchFamily="34" charset="0"/>
                  </a:rPr>
                  <a:t> μιας μπαταρίας είναι η </a:t>
                </a:r>
                <a:br>
                  <a:rPr lang="el-GR" sz="2000"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μέγιστη δυνατή διαφορά δυναμικού </a:t>
                </a:r>
                <a:br>
                  <a:rPr lang="el-GR" sz="2000" b="1"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(τάση)</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Δ</a:t>
                </a:r>
                <a:r>
                  <a:rPr lang="en-US" sz="2000" b="1" dirty="0">
                    <a:latin typeface="Calibri" panose="020F0502020204030204" pitchFamily="34" charset="0"/>
                    <a:cs typeface="Calibri" panose="020F0502020204030204" pitchFamily="34" charset="0"/>
                  </a:rPr>
                  <a:t>V)</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που μπορεί να δώσει ανά-</a:t>
                </a:r>
                <a:br>
                  <a:rPr lang="el-GR" sz="2000" dirty="0">
                    <a:latin typeface="Calibri" panose="020F0502020204030204" pitchFamily="34" charset="0"/>
                    <a:cs typeface="Calibri" panose="020F0502020204030204" pitchFamily="34" charset="0"/>
                  </a:rPr>
                </a:br>
                <a:r>
                  <a:rPr lang="el-GR" sz="2000" dirty="0" err="1">
                    <a:latin typeface="Calibri" panose="020F0502020204030204" pitchFamily="34" charset="0"/>
                    <a:cs typeface="Calibri" panose="020F0502020204030204" pitchFamily="34" charset="0"/>
                  </a:rPr>
                  <a:t>μεσα</a:t>
                </a:r>
                <a:r>
                  <a:rPr lang="el-GR" sz="2000" dirty="0">
                    <a:latin typeface="Calibri" panose="020F0502020204030204" pitchFamily="34" charset="0"/>
                    <a:cs typeface="Calibri" panose="020F0502020204030204" pitchFamily="34" charset="0"/>
                  </a:rPr>
                  <a:t> στους πόλους της</a:t>
                </a:r>
              </a:p>
              <a:p>
                <a:pPr lvl="1"/>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334000"/>
              </a:xfrm>
              <a:blipFill>
                <a:blip r:embed="rId2"/>
                <a:stretch>
                  <a:fillRect t="-914" r="-76"/>
                </a:stretch>
              </a:blipFill>
            </p:spPr>
            <p:txBody>
              <a:bodyPr/>
              <a:lstStyle/>
              <a:p>
                <a:r>
                  <a:rPr lang="en-US">
                    <a:noFill/>
                  </a:rPr>
                  <a:t> </a:t>
                </a:r>
              </a:p>
            </p:txBody>
          </p:sp>
        </mc:Fallback>
      </mc:AlternateContent>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kaline Duracell 9V Battery, For multiple purpose at Rs 180/piece in  Hyderabad"/>
          <p:cNvPicPr>
            <a:picLocks noChangeAspect="1" noChangeArrowheads="1"/>
          </p:cNvPicPr>
          <p:nvPr/>
        </p:nvPicPr>
        <p:blipFill rotWithShape="1">
          <a:blip r:embed="rId4">
            <a:extLst>
              <a:ext uri="{28A0092B-C50C-407E-A947-70E740481C1C}">
                <a14:useLocalDpi xmlns:a14="http://schemas.microsoft.com/office/drawing/2010/main" val="0"/>
              </a:ext>
            </a:extLst>
          </a:blip>
          <a:srcRect l="22400" r="20000"/>
          <a:stretch/>
        </p:blipFill>
        <p:spPr bwMode="auto">
          <a:xfrm rot="16200000">
            <a:off x="6362700" y="4229100"/>
            <a:ext cx="1524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934200" y="5867400"/>
            <a:ext cx="685800" cy="64401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709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7960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endParaRPr lang="en-US" b="1" dirty="0">
              <a:latin typeface="Calibri" panose="020F0502020204030204" pitchFamily="34" charset="0"/>
              <a:cs typeface="Calibri" panose="020F0502020204030204" pitchFamily="34" charset="0"/>
            </a:endParaRPr>
          </a:p>
          <a:p>
            <a:pPr marL="68580" indent="0">
              <a:buNone/>
            </a:pPr>
            <a:endParaRPr lang="en-US" sz="1400"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Σε ό,τι ακολουθήσει θα υποθέσουμε ότι: </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Τα καλώδια ενός κυκλώματος </a:t>
            </a:r>
            <a:r>
              <a:rPr lang="el-GR" b="1" dirty="0">
                <a:latin typeface="Calibri" panose="020F0502020204030204" pitchFamily="34" charset="0"/>
                <a:cs typeface="Calibri" panose="020F0502020204030204" pitchFamily="34" charset="0"/>
              </a:rPr>
              <a:t>δεν</a:t>
            </a:r>
            <a:r>
              <a:rPr lang="el-GR" dirty="0">
                <a:latin typeface="Calibri" panose="020F0502020204030204" pitchFamily="34" charset="0"/>
                <a:cs typeface="Calibri" panose="020F0502020204030204" pitchFamily="34" charset="0"/>
              </a:rPr>
              <a:t> έχουν αντίσταση (ιδανικά)</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Ο </a:t>
            </a:r>
            <a:r>
              <a:rPr lang="el-GR" b="1" dirty="0">
                <a:latin typeface="Calibri" panose="020F0502020204030204" pitchFamily="34" charset="0"/>
                <a:cs typeface="Calibri" panose="020F0502020204030204" pitchFamily="34" charset="0"/>
              </a:rPr>
              <a:t>θετικός</a:t>
            </a:r>
            <a:r>
              <a:rPr lang="el-GR" dirty="0">
                <a:latin typeface="Calibri" panose="020F0502020204030204" pitchFamily="34" charset="0"/>
                <a:cs typeface="Calibri" panose="020F0502020204030204" pitchFamily="34" charset="0"/>
              </a:rPr>
              <a:t> πόλος της μπαταρίας είναι </a:t>
            </a:r>
            <a:r>
              <a:rPr lang="el-GR" b="1" dirty="0">
                <a:latin typeface="Calibri" panose="020F0502020204030204" pitchFamily="34" charset="0"/>
                <a:cs typeface="Calibri" panose="020F0502020204030204" pitchFamily="34" charset="0"/>
              </a:rPr>
              <a:t>υψηλότερου δυναμικού</a:t>
            </a:r>
            <a:r>
              <a:rPr lang="el-GR" dirty="0">
                <a:latin typeface="Calibri" panose="020F0502020204030204" pitchFamily="34" charset="0"/>
                <a:cs typeface="Calibri" panose="020F0502020204030204" pitchFamily="34" charset="0"/>
              </a:rPr>
              <a:t> από τον </a:t>
            </a:r>
            <a:r>
              <a:rPr lang="el-GR" b="1" dirty="0">
                <a:latin typeface="Calibri" panose="020F0502020204030204" pitchFamily="34" charset="0"/>
                <a:cs typeface="Calibri" panose="020F0502020204030204" pitchFamily="34" charset="0"/>
              </a:rPr>
              <a:t>αρνητικό</a:t>
            </a:r>
            <a:endParaRPr lang="en-US" b="1" dirty="0">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l-GR"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Το ηλεκτρικό ρεύμα εντός μπαταρίας κινείται από τον </a:t>
            </a:r>
            <a:r>
              <a:rPr lang="el-GR" b="1" dirty="0">
                <a:latin typeface="Calibri" panose="020F0502020204030204" pitchFamily="34" charset="0"/>
                <a:cs typeface="Calibri" panose="020F0502020204030204" pitchFamily="34" charset="0"/>
              </a:rPr>
              <a:t>αρνητικό </a:t>
            </a:r>
            <a:r>
              <a:rPr lang="el-GR" dirty="0">
                <a:latin typeface="Calibri" panose="020F0502020204030204" pitchFamily="34" charset="0"/>
                <a:cs typeface="Calibri" panose="020F0502020204030204" pitchFamily="34" charset="0"/>
              </a:rPr>
              <a:t>πόλο</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προς το </a:t>
            </a:r>
            <a:r>
              <a:rPr lang="el-GR" b="1" dirty="0">
                <a:latin typeface="Calibri" panose="020F0502020204030204" pitchFamily="34" charset="0"/>
                <a:cs typeface="Calibri" panose="020F0502020204030204" pitchFamily="34" charset="0"/>
              </a:rPr>
              <a:t>θετικό </a:t>
            </a:r>
            <a:r>
              <a:rPr lang="el-GR" dirty="0">
                <a:latin typeface="Calibri" panose="020F0502020204030204" pitchFamily="34" charset="0"/>
                <a:cs typeface="Calibri" panose="020F0502020204030204" pitchFamily="34" charset="0"/>
              </a:rPr>
              <a:t>πόλο της μπαταρίας</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6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11866</TotalTime>
  <Words>1261</Words>
  <Application>Microsoft Office PowerPoint</Application>
  <PresentationFormat>On-screen Show (4:3)</PresentationFormat>
  <Paragraphs>287</Paragraphs>
  <Slides>38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1178</cp:revision>
  <cp:lastPrinted>2019-11-14T08:09:52Z</cp:lastPrinted>
  <dcterms:created xsi:type="dcterms:W3CDTF">2006-08-16T00:00:00Z</dcterms:created>
  <dcterms:modified xsi:type="dcterms:W3CDTF">2023-12-20T13:07:20Z</dcterms:modified>
  <cp:contentStatus/>
</cp:coreProperties>
</file>